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8" r:id="rId3"/>
    <p:sldId id="257" r:id="rId4"/>
    <p:sldId id="259" r:id="rId5"/>
    <p:sldId id="260" r:id="rId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7" d="100"/>
          <a:sy n="37" d="100"/>
        </p:scale>
        <p:origin x="100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129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323D35-F00F-4B40-A8DA-E428CF737A43}" type="datetimeFigureOut">
              <a:rPr lang="pt-BR" smtClean="0"/>
              <a:t>16/05/2023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D9E6B-A0E2-4DA6-BD9F-E424C1B3BE2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081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chemeClr val="tx1"/>
                </a:solidFill>
                <a:latin typeface="Branding Black"/>
                <a:cs typeface="Branding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Branding Medium"/>
                <a:cs typeface="Branding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tx1"/>
                </a:solidFill>
                <a:latin typeface="Branding Black"/>
                <a:cs typeface="Branding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950" b="0" i="0">
                <a:solidFill>
                  <a:schemeClr val="tx1"/>
                </a:solidFill>
                <a:latin typeface="Branding Medium"/>
                <a:cs typeface="Branding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tx1"/>
                </a:solidFill>
                <a:latin typeface="Branding Black"/>
                <a:cs typeface="Branding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50" b="1" i="0">
                <a:solidFill>
                  <a:schemeClr val="tx1"/>
                </a:solidFill>
                <a:latin typeface="Branding Black"/>
                <a:cs typeface="Branding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5.png"/><Relationship Id="rId7" Type="http://schemas.openxmlformats.org/officeDocument/2006/relationships/image" Target="../media/image1.jp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9.png"/><Relationship Id="rId23" Type="http://schemas.openxmlformats.org/officeDocument/2006/relationships/image" Target="../media/image17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20104099" cy="1130462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17" y="0"/>
            <a:ext cx="20101472" cy="11304630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5D83DF14-8C75-4868-B8C2-1926AAC452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23532" y="523550"/>
            <a:ext cx="8912225" cy="1227455"/>
          </a:xfrm>
          <a:custGeom>
            <a:avLst/>
            <a:gdLst/>
            <a:ahLst/>
            <a:cxnLst/>
            <a:rect l="l" t="t" r="r" b="b"/>
            <a:pathLst>
              <a:path w="8912225" h="1227455">
                <a:moveTo>
                  <a:pt x="3536683" y="1169289"/>
                </a:moveTo>
                <a:lnTo>
                  <a:pt x="3160776" y="601814"/>
                </a:lnTo>
                <a:lnTo>
                  <a:pt x="3509568" y="19875"/>
                </a:lnTo>
                <a:lnTo>
                  <a:pt x="3462045" y="13652"/>
                </a:lnTo>
                <a:lnTo>
                  <a:pt x="3414788" y="8204"/>
                </a:lnTo>
                <a:lnTo>
                  <a:pt x="3367608" y="3873"/>
                </a:lnTo>
                <a:lnTo>
                  <a:pt x="3320351" y="1028"/>
                </a:lnTo>
                <a:lnTo>
                  <a:pt x="3272828" y="0"/>
                </a:lnTo>
                <a:lnTo>
                  <a:pt x="3240011" y="393"/>
                </a:lnTo>
                <a:lnTo>
                  <a:pt x="3206864" y="1803"/>
                </a:lnTo>
                <a:lnTo>
                  <a:pt x="3173704" y="4572"/>
                </a:lnTo>
                <a:lnTo>
                  <a:pt x="3140887" y="9042"/>
                </a:lnTo>
                <a:lnTo>
                  <a:pt x="2956547" y="366864"/>
                </a:lnTo>
                <a:lnTo>
                  <a:pt x="2754134" y="9042"/>
                </a:lnTo>
                <a:lnTo>
                  <a:pt x="2717850" y="5334"/>
                </a:lnTo>
                <a:lnTo>
                  <a:pt x="2682075" y="2476"/>
                </a:lnTo>
                <a:lnTo>
                  <a:pt x="2646629" y="647"/>
                </a:lnTo>
                <a:lnTo>
                  <a:pt x="2611361" y="0"/>
                </a:lnTo>
                <a:lnTo>
                  <a:pt x="2561298" y="863"/>
                </a:lnTo>
                <a:lnTo>
                  <a:pt x="2510980" y="3467"/>
                </a:lnTo>
                <a:lnTo>
                  <a:pt x="2460561" y="7810"/>
                </a:lnTo>
                <a:lnTo>
                  <a:pt x="2410231" y="13868"/>
                </a:lnTo>
                <a:lnTo>
                  <a:pt x="2360155" y="21678"/>
                </a:lnTo>
                <a:lnTo>
                  <a:pt x="2725229" y="587349"/>
                </a:lnTo>
                <a:lnTo>
                  <a:pt x="2355583" y="1159573"/>
                </a:lnTo>
                <a:lnTo>
                  <a:pt x="1986114" y="601814"/>
                </a:lnTo>
                <a:lnTo>
                  <a:pt x="2334907" y="19875"/>
                </a:lnTo>
                <a:lnTo>
                  <a:pt x="2287397" y="13652"/>
                </a:lnTo>
                <a:lnTo>
                  <a:pt x="2240127" y="8204"/>
                </a:lnTo>
                <a:lnTo>
                  <a:pt x="2192947" y="3873"/>
                </a:lnTo>
                <a:lnTo>
                  <a:pt x="2145690" y="1028"/>
                </a:lnTo>
                <a:lnTo>
                  <a:pt x="2098167" y="0"/>
                </a:lnTo>
                <a:lnTo>
                  <a:pt x="2065350" y="393"/>
                </a:lnTo>
                <a:lnTo>
                  <a:pt x="2032203" y="1803"/>
                </a:lnTo>
                <a:lnTo>
                  <a:pt x="1999056" y="4572"/>
                </a:lnTo>
                <a:lnTo>
                  <a:pt x="1966239" y="9042"/>
                </a:lnTo>
                <a:lnTo>
                  <a:pt x="1781898" y="366864"/>
                </a:lnTo>
                <a:lnTo>
                  <a:pt x="1579486" y="9042"/>
                </a:lnTo>
                <a:lnTo>
                  <a:pt x="1543189" y="5334"/>
                </a:lnTo>
                <a:lnTo>
                  <a:pt x="1507413" y="2476"/>
                </a:lnTo>
                <a:lnTo>
                  <a:pt x="1471980" y="647"/>
                </a:lnTo>
                <a:lnTo>
                  <a:pt x="1436712" y="0"/>
                </a:lnTo>
                <a:lnTo>
                  <a:pt x="1386649" y="863"/>
                </a:lnTo>
                <a:lnTo>
                  <a:pt x="1336319" y="3467"/>
                </a:lnTo>
                <a:lnTo>
                  <a:pt x="1285900" y="7810"/>
                </a:lnTo>
                <a:lnTo>
                  <a:pt x="1235570" y="13868"/>
                </a:lnTo>
                <a:lnTo>
                  <a:pt x="1185506" y="21678"/>
                </a:lnTo>
                <a:lnTo>
                  <a:pt x="1550568" y="587349"/>
                </a:lnTo>
                <a:lnTo>
                  <a:pt x="1180934" y="1159573"/>
                </a:lnTo>
                <a:lnTo>
                  <a:pt x="811466" y="601814"/>
                </a:lnTo>
                <a:lnTo>
                  <a:pt x="1160259" y="19875"/>
                </a:lnTo>
                <a:lnTo>
                  <a:pt x="1112735" y="13652"/>
                </a:lnTo>
                <a:lnTo>
                  <a:pt x="1065479" y="8204"/>
                </a:lnTo>
                <a:lnTo>
                  <a:pt x="1018298" y="3873"/>
                </a:lnTo>
                <a:lnTo>
                  <a:pt x="971042" y="1028"/>
                </a:lnTo>
                <a:lnTo>
                  <a:pt x="923518" y="0"/>
                </a:lnTo>
                <a:lnTo>
                  <a:pt x="890701" y="393"/>
                </a:lnTo>
                <a:lnTo>
                  <a:pt x="857554" y="1803"/>
                </a:lnTo>
                <a:lnTo>
                  <a:pt x="824395" y="4572"/>
                </a:lnTo>
                <a:lnTo>
                  <a:pt x="791578" y="9042"/>
                </a:lnTo>
                <a:lnTo>
                  <a:pt x="607237" y="366864"/>
                </a:lnTo>
                <a:lnTo>
                  <a:pt x="404825" y="9042"/>
                </a:lnTo>
                <a:lnTo>
                  <a:pt x="368541" y="5334"/>
                </a:lnTo>
                <a:lnTo>
                  <a:pt x="332765" y="2476"/>
                </a:lnTo>
                <a:lnTo>
                  <a:pt x="297332" y="647"/>
                </a:lnTo>
                <a:lnTo>
                  <a:pt x="262064" y="0"/>
                </a:lnTo>
                <a:lnTo>
                  <a:pt x="211988" y="863"/>
                </a:lnTo>
                <a:lnTo>
                  <a:pt x="161671" y="3467"/>
                </a:lnTo>
                <a:lnTo>
                  <a:pt x="111252" y="7810"/>
                </a:lnTo>
                <a:lnTo>
                  <a:pt x="60921" y="13868"/>
                </a:lnTo>
                <a:lnTo>
                  <a:pt x="10858" y="21678"/>
                </a:lnTo>
                <a:lnTo>
                  <a:pt x="375920" y="587349"/>
                </a:lnTo>
                <a:lnTo>
                  <a:pt x="0" y="1169289"/>
                </a:lnTo>
                <a:lnTo>
                  <a:pt x="51790" y="1177455"/>
                </a:lnTo>
                <a:lnTo>
                  <a:pt x="107988" y="1183068"/>
                </a:lnTo>
                <a:lnTo>
                  <a:pt x="166217" y="1186319"/>
                </a:lnTo>
                <a:lnTo>
                  <a:pt x="224104" y="1187373"/>
                </a:lnTo>
                <a:lnTo>
                  <a:pt x="261010" y="1186688"/>
                </a:lnTo>
                <a:lnTo>
                  <a:pt x="298424" y="1184656"/>
                </a:lnTo>
                <a:lnTo>
                  <a:pt x="336181" y="1181265"/>
                </a:lnTo>
                <a:lnTo>
                  <a:pt x="374103" y="1176515"/>
                </a:lnTo>
                <a:lnTo>
                  <a:pt x="581939" y="816876"/>
                </a:lnTo>
                <a:lnTo>
                  <a:pt x="802436" y="1176515"/>
                </a:lnTo>
                <a:lnTo>
                  <a:pt x="841705" y="1181265"/>
                </a:lnTo>
                <a:lnTo>
                  <a:pt x="880821" y="1184656"/>
                </a:lnTo>
                <a:lnTo>
                  <a:pt x="919594" y="1186688"/>
                </a:lnTo>
                <a:lnTo>
                  <a:pt x="957846" y="1187373"/>
                </a:lnTo>
                <a:lnTo>
                  <a:pt x="1004277" y="1186535"/>
                </a:lnTo>
                <a:lnTo>
                  <a:pt x="1050353" y="1184122"/>
                </a:lnTo>
                <a:lnTo>
                  <a:pt x="1096175" y="1180338"/>
                </a:lnTo>
                <a:lnTo>
                  <a:pt x="1141818" y="1175334"/>
                </a:lnTo>
                <a:lnTo>
                  <a:pt x="1180465" y="1170216"/>
                </a:lnTo>
                <a:lnTo>
                  <a:pt x="1226451" y="1177455"/>
                </a:lnTo>
                <a:lnTo>
                  <a:pt x="1282636" y="1183068"/>
                </a:lnTo>
                <a:lnTo>
                  <a:pt x="1340866" y="1186319"/>
                </a:lnTo>
                <a:lnTo>
                  <a:pt x="1398752" y="1187373"/>
                </a:lnTo>
                <a:lnTo>
                  <a:pt x="1435658" y="1186688"/>
                </a:lnTo>
                <a:lnTo>
                  <a:pt x="1473073" y="1184656"/>
                </a:lnTo>
                <a:lnTo>
                  <a:pt x="1510830" y="1181265"/>
                </a:lnTo>
                <a:lnTo>
                  <a:pt x="1548765" y="1176515"/>
                </a:lnTo>
                <a:lnTo>
                  <a:pt x="1756600" y="816876"/>
                </a:lnTo>
                <a:lnTo>
                  <a:pt x="1977085" y="1176515"/>
                </a:lnTo>
                <a:lnTo>
                  <a:pt x="2016366" y="1181265"/>
                </a:lnTo>
                <a:lnTo>
                  <a:pt x="2055469" y="1184656"/>
                </a:lnTo>
                <a:lnTo>
                  <a:pt x="2094242" y="1186688"/>
                </a:lnTo>
                <a:lnTo>
                  <a:pt x="2132495" y="1187373"/>
                </a:lnTo>
                <a:lnTo>
                  <a:pt x="2178926" y="1186535"/>
                </a:lnTo>
                <a:lnTo>
                  <a:pt x="2225002" y="1184122"/>
                </a:lnTo>
                <a:lnTo>
                  <a:pt x="2270823" y="1180338"/>
                </a:lnTo>
                <a:lnTo>
                  <a:pt x="2316467" y="1175334"/>
                </a:lnTo>
                <a:lnTo>
                  <a:pt x="2355113" y="1170216"/>
                </a:lnTo>
                <a:lnTo>
                  <a:pt x="2401100" y="1177455"/>
                </a:lnTo>
                <a:lnTo>
                  <a:pt x="2457297" y="1183068"/>
                </a:lnTo>
                <a:lnTo>
                  <a:pt x="2515527" y="1186319"/>
                </a:lnTo>
                <a:lnTo>
                  <a:pt x="2573413" y="1187373"/>
                </a:lnTo>
                <a:lnTo>
                  <a:pt x="2610320" y="1186688"/>
                </a:lnTo>
                <a:lnTo>
                  <a:pt x="2647734" y="1184656"/>
                </a:lnTo>
                <a:lnTo>
                  <a:pt x="2685491" y="1181265"/>
                </a:lnTo>
                <a:lnTo>
                  <a:pt x="2723413" y="1176515"/>
                </a:lnTo>
                <a:lnTo>
                  <a:pt x="2931249" y="816876"/>
                </a:lnTo>
                <a:lnTo>
                  <a:pt x="3151733" y="1176515"/>
                </a:lnTo>
                <a:lnTo>
                  <a:pt x="3191014" y="1181265"/>
                </a:lnTo>
                <a:lnTo>
                  <a:pt x="3230130" y="1184656"/>
                </a:lnTo>
                <a:lnTo>
                  <a:pt x="3268903" y="1186688"/>
                </a:lnTo>
                <a:lnTo>
                  <a:pt x="3307156" y="1187373"/>
                </a:lnTo>
                <a:lnTo>
                  <a:pt x="3353587" y="1186535"/>
                </a:lnTo>
                <a:lnTo>
                  <a:pt x="3399663" y="1184122"/>
                </a:lnTo>
                <a:lnTo>
                  <a:pt x="3445484" y="1180338"/>
                </a:lnTo>
                <a:lnTo>
                  <a:pt x="3491128" y="1175334"/>
                </a:lnTo>
                <a:lnTo>
                  <a:pt x="3536683" y="1169289"/>
                </a:lnTo>
                <a:close/>
              </a:path>
              <a:path w="8912225" h="1227455">
                <a:moveTo>
                  <a:pt x="3943261" y="18072"/>
                </a:moveTo>
                <a:lnTo>
                  <a:pt x="3900513" y="12280"/>
                </a:lnTo>
                <a:lnTo>
                  <a:pt x="3858780" y="8356"/>
                </a:lnTo>
                <a:lnTo>
                  <a:pt x="3817721" y="6121"/>
                </a:lnTo>
                <a:lnTo>
                  <a:pt x="3776992" y="5422"/>
                </a:lnTo>
                <a:lnTo>
                  <a:pt x="3736390" y="6121"/>
                </a:lnTo>
                <a:lnTo>
                  <a:pt x="3696119" y="8356"/>
                </a:lnTo>
                <a:lnTo>
                  <a:pt x="3656533" y="12280"/>
                </a:lnTo>
                <a:lnTo>
                  <a:pt x="3617963" y="18072"/>
                </a:lnTo>
                <a:lnTo>
                  <a:pt x="3617963" y="1174711"/>
                </a:lnTo>
                <a:lnTo>
                  <a:pt x="3660711" y="1180503"/>
                </a:lnTo>
                <a:lnTo>
                  <a:pt x="3702443" y="1184427"/>
                </a:lnTo>
                <a:lnTo>
                  <a:pt x="3743502" y="1186662"/>
                </a:lnTo>
                <a:lnTo>
                  <a:pt x="3784219" y="1187373"/>
                </a:lnTo>
                <a:lnTo>
                  <a:pt x="3824833" y="1186662"/>
                </a:lnTo>
                <a:lnTo>
                  <a:pt x="3865105" y="1184427"/>
                </a:lnTo>
                <a:lnTo>
                  <a:pt x="3904691" y="1180503"/>
                </a:lnTo>
                <a:lnTo>
                  <a:pt x="3943261" y="1174711"/>
                </a:lnTo>
                <a:lnTo>
                  <a:pt x="3943261" y="18072"/>
                </a:lnTo>
                <a:close/>
              </a:path>
              <a:path w="8912225" h="1227455">
                <a:moveTo>
                  <a:pt x="4470959" y="18072"/>
                </a:moveTo>
                <a:lnTo>
                  <a:pt x="4428198" y="12280"/>
                </a:lnTo>
                <a:lnTo>
                  <a:pt x="4386465" y="8356"/>
                </a:lnTo>
                <a:lnTo>
                  <a:pt x="4345406" y="6121"/>
                </a:lnTo>
                <a:lnTo>
                  <a:pt x="4304690" y="5422"/>
                </a:lnTo>
                <a:lnTo>
                  <a:pt x="4264076" y="6121"/>
                </a:lnTo>
                <a:lnTo>
                  <a:pt x="4223817" y="8356"/>
                </a:lnTo>
                <a:lnTo>
                  <a:pt x="4184218" y="12280"/>
                </a:lnTo>
                <a:lnTo>
                  <a:pt x="4145648" y="18072"/>
                </a:lnTo>
                <a:lnTo>
                  <a:pt x="4145648" y="1174711"/>
                </a:lnTo>
                <a:lnTo>
                  <a:pt x="4188396" y="1180503"/>
                </a:lnTo>
                <a:lnTo>
                  <a:pt x="4230128" y="1184427"/>
                </a:lnTo>
                <a:lnTo>
                  <a:pt x="4271188" y="1186662"/>
                </a:lnTo>
                <a:lnTo>
                  <a:pt x="4311916" y="1187373"/>
                </a:lnTo>
                <a:lnTo>
                  <a:pt x="4352518" y="1186662"/>
                </a:lnTo>
                <a:lnTo>
                  <a:pt x="4392790" y="1184427"/>
                </a:lnTo>
                <a:lnTo>
                  <a:pt x="4432376" y="1180503"/>
                </a:lnTo>
                <a:lnTo>
                  <a:pt x="4470959" y="1174711"/>
                </a:lnTo>
                <a:lnTo>
                  <a:pt x="4470959" y="18072"/>
                </a:lnTo>
                <a:close/>
              </a:path>
              <a:path w="8912225" h="1227455">
                <a:moveTo>
                  <a:pt x="4998656" y="18072"/>
                </a:moveTo>
                <a:lnTo>
                  <a:pt x="4955895" y="12280"/>
                </a:lnTo>
                <a:lnTo>
                  <a:pt x="4914163" y="8356"/>
                </a:lnTo>
                <a:lnTo>
                  <a:pt x="4873104" y="6121"/>
                </a:lnTo>
                <a:lnTo>
                  <a:pt x="4832388" y="5422"/>
                </a:lnTo>
                <a:lnTo>
                  <a:pt x="4791773" y="6121"/>
                </a:lnTo>
                <a:lnTo>
                  <a:pt x="4751502" y="8356"/>
                </a:lnTo>
                <a:lnTo>
                  <a:pt x="4711916" y="12280"/>
                </a:lnTo>
                <a:lnTo>
                  <a:pt x="4673346" y="18072"/>
                </a:lnTo>
                <a:lnTo>
                  <a:pt x="4673346" y="1174711"/>
                </a:lnTo>
                <a:lnTo>
                  <a:pt x="4716094" y="1180503"/>
                </a:lnTo>
                <a:lnTo>
                  <a:pt x="4757826" y="1184427"/>
                </a:lnTo>
                <a:lnTo>
                  <a:pt x="4798885" y="1186662"/>
                </a:lnTo>
                <a:lnTo>
                  <a:pt x="4839614" y="1187373"/>
                </a:lnTo>
                <a:lnTo>
                  <a:pt x="4880216" y="1186662"/>
                </a:lnTo>
                <a:lnTo>
                  <a:pt x="4920488" y="1184427"/>
                </a:lnTo>
                <a:lnTo>
                  <a:pt x="4960074" y="1180503"/>
                </a:lnTo>
                <a:lnTo>
                  <a:pt x="4998656" y="1174711"/>
                </a:lnTo>
                <a:lnTo>
                  <a:pt x="4998656" y="18072"/>
                </a:lnTo>
                <a:close/>
              </a:path>
              <a:path w="8912225" h="1227455">
                <a:moveTo>
                  <a:pt x="8911895" y="0"/>
                </a:moveTo>
                <a:lnTo>
                  <a:pt x="5271274" y="0"/>
                </a:lnTo>
                <a:lnTo>
                  <a:pt x="5271274" y="1227010"/>
                </a:lnTo>
                <a:lnTo>
                  <a:pt x="8911895" y="1227010"/>
                </a:lnTo>
                <a:lnTo>
                  <a:pt x="8911895" y="0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969419" y="764368"/>
            <a:ext cx="3287395" cy="826769"/>
          </a:xfrm>
          <a:custGeom>
            <a:avLst/>
            <a:gdLst/>
            <a:ahLst/>
            <a:cxnLst/>
            <a:rect l="l" t="t" r="r" b="b"/>
            <a:pathLst>
              <a:path w="3287395" h="826769">
                <a:moveTo>
                  <a:pt x="259524" y="771982"/>
                </a:moveTo>
                <a:lnTo>
                  <a:pt x="259295" y="761136"/>
                </a:lnTo>
                <a:lnTo>
                  <a:pt x="258559" y="750189"/>
                </a:lnTo>
                <a:lnTo>
                  <a:pt x="257200" y="739254"/>
                </a:lnTo>
                <a:lnTo>
                  <a:pt x="255117" y="728408"/>
                </a:lnTo>
                <a:lnTo>
                  <a:pt x="108394" y="728408"/>
                </a:lnTo>
                <a:lnTo>
                  <a:pt x="108394" y="679869"/>
                </a:lnTo>
                <a:lnTo>
                  <a:pt x="234149" y="679869"/>
                </a:lnTo>
                <a:lnTo>
                  <a:pt x="236245" y="669112"/>
                </a:lnTo>
                <a:lnTo>
                  <a:pt x="237604" y="658368"/>
                </a:lnTo>
                <a:lnTo>
                  <a:pt x="238340" y="647611"/>
                </a:lnTo>
                <a:lnTo>
                  <a:pt x="238569" y="636854"/>
                </a:lnTo>
                <a:lnTo>
                  <a:pt x="238340" y="625779"/>
                </a:lnTo>
                <a:lnTo>
                  <a:pt x="237604" y="614857"/>
                </a:lnTo>
                <a:lnTo>
                  <a:pt x="236245" y="604050"/>
                </a:lnTo>
                <a:lnTo>
                  <a:pt x="234149" y="593280"/>
                </a:lnTo>
                <a:lnTo>
                  <a:pt x="108394" y="593280"/>
                </a:lnTo>
                <a:lnTo>
                  <a:pt x="108394" y="549706"/>
                </a:lnTo>
                <a:lnTo>
                  <a:pt x="250139" y="549706"/>
                </a:lnTo>
                <a:lnTo>
                  <a:pt x="254558" y="505587"/>
                </a:lnTo>
                <a:lnTo>
                  <a:pt x="250139" y="462013"/>
                </a:lnTo>
                <a:lnTo>
                  <a:pt x="9118" y="462013"/>
                </a:lnTo>
                <a:lnTo>
                  <a:pt x="9118" y="816102"/>
                </a:lnTo>
                <a:lnTo>
                  <a:pt x="255117" y="816102"/>
                </a:lnTo>
                <a:lnTo>
                  <a:pt x="257200" y="805027"/>
                </a:lnTo>
                <a:lnTo>
                  <a:pt x="258559" y="794042"/>
                </a:lnTo>
                <a:lnTo>
                  <a:pt x="259295" y="783056"/>
                </a:lnTo>
                <a:lnTo>
                  <a:pt x="259524" y="771982"/>
                </a:lnTo>
                <a:close/>
              </a:path>
              <a:path w="3287395" h="826769">
                <a:moveTo>
                  <a:pt x="271132" y="296329"/>
                </a:moveTo>
                <a:lnTo>
                  <a:pt x="261924" y="247954"/>
                </a:lnTo>
                <a:lnTo>
                  <a:pt x="235699" y="213182"/>
                </a:lnTo>
                <a:lnTo>
                  <a:pt x="194614" y="188785"/>
                </a:lnTo>
                <a:lnTo>
                  <a:pt x="101320" y="158800"/>
                </a:lnTo>
                <a:lnTo>
                  <a:pt x="76847" y="144005"/>
                </a:lnTo>
                <a:lnTo>
                  <a:pt x="64350" y="126225"/>
                </a:lnTo>
                <a:lnTo>
                  <a:pt x="60858" y="104521"/>
                </a:lnTo>
                <a:lnTo>
                  <a:pt x="66217" y="81902"/>
                </a:lnTo>
                <a:lnTo>
                  <a:pt x="81610" y="63322"/>
                </a:lnTo>
                <a:lnTo>
                  <a:pt x="105994" y="50736"/>
                </a:lnTo>
                <a:lnTo>
                  <a:pt x="138328" y="46113"/>
                </a:lnTo>
                <a:lnTo>
                  <a:pt x="169202" y="48602"/>
                </a:lnTo>
                <a:lnTo>
                  <a:pt x="195275" y="55486"/>
                </a:lnTo>
                <a:lnTo>
                  <a:pt x="217792" y="65824"/>
                </a:lnTo>
                <a:lnTo>
                  <a:pt x="237934" y="78689"/>
                </a:lnTo>
                <a:lnTo>
                  <a:pt x="247078" y="72021"/>
                </a:lnTo>
                <a:lnTo>
                  <a:pt x="255295" y="62166"/>
                </a:lnTo>
                <a:lnTo>
                  <a:pt x="261442" y="50596"/>
                </a:lnTo>
                <a:lnTo>
                  <a:pt x="264375" y="38722"/>
                </a:lnTo>
                <a:lnTo>
                  <a:pt x="241998" y="24117"/>
                </a:lnTo>
                <a:lnTo>
                  <a:pt x="214490" y="11747"/>
                </a:lnTo>
                <a:lnTo>
                  <a:pt x="180416" y="3187"/>
                </a:lnTo>
                <a:lnTo>
                  <a:pt x="138328" y="0"/>
                </a:lnTo>
                <a:lnTo>
                  <a:pt x="86118" y="8166"/>
                </a:lnTo>
                <a:lnTo>
                  <a:pt x="46189" y="30734"/>
                </a:lnTo>
                <a:lnTo>
                  <a:pt x="20662" y="64846"/>
                </a:lnTo>
                <a:lnTo>
                  <a:pt x="11671" y="107594"/>
                </a:lnTo>
                <a:lnTo>
                  <a:pt x="21577" y="155829"/>
                </a:lnTo>
                <a:lnTo>
                  <a:pt x="47955" y="188734"/>
                </a:lnTo>
                <a:lnTo>
                  <a:pt x="85864" y="210121"/>
                </a:lnTo>
                <a:lnTo>
                  <a:pt x="130327" y="223774"/>
                </a:lnTo>
                <a:lnTo>
                  <a:pt x="176720" y="238506"/>
                </a:lnTo>
                <a:lnTo>
                  <a:pt x="204431" y="255828"/>
                </a:lnTo>
                <a:lnTo>
                  <a:pt x="217843" y="275577"/>
                </a:lnTo>
                <a:lnTo>
                  <a:pt x="221335" y="297561"/>
                </a:lnTo>
                <a:lnTo>
                  <a:pt x="215861" y="325983"/>
                </a:lnTo>
                <a:lnTo>
                  <a:pt x="199199" y="348361"/>
                </a:lnTo>
                <a:lnTo>
                  <a:pt x="171018" y="363016"/>
                </a:lnTo>
                <a:lnTo>
                  <a:pt x="130949" y="368261"/>
                </a:lnTo>
                <a:lnTo>
                  <a:pt x="100164" y="365099"/>
                </a:lnTo>
                <a:lnTo>
                  <a:pt x="73240" y="356349"/>
                </a:lnTo>
                <a:lnTo>
                  <a:pt x="50114" y="343103"/>
                </a:lnTo>
                <a:lnTo>
                  <a:pt x="30746" y="326453"/>
                </a:lnTo>
                <a:lnTo>
                  <a:pt x="21005" y="333095"/>
                </a:lnTo>
                <a:lnTo>
                  <a:pt x="12369" y="341287"/>
                </a:lnTo>
                <a:lnTo>
                  <a:pt x="5232" y="351447"/>
                </a:lnTo>
                <a:lnTo>
                  <a:pt x="0" y="363956"/>
                </a:lnTo>
                <a:lnTo>
                  <a:pt x="19862" y="381431"/>
                </a:lnTo>
                <a:lnTo>
                  <a:pt x="47726" y="397700"/>
                </a:lnTo>
                <a:lnTo>
                  <a:pt x="84467" y="409689"/>
                </a:lnTo>
                <a:lnTo>
                  <a:pt x="130949" y="414375"/>
                </a:lnTo>
                <a:lnTo>
                  <a:pt x="178346" y="409232"/>
                </a:lnTo>
                <a:lnTo>
                  <a:pt x="217220" y="394246"/>
                </a:lnTo>
                <a:lnTo>
                  <a:pt x="246405" y="370014"/>
                </a:lnTo>
                <a:lnTo>
                  <a:pt x="264756" y="337172"/>
                </a:lnTo>
                <a:lnTo>
                  <a:pt x="271132" y="296329"/>
                </a:lnTo>
                <a:close/>
              </a:path>
              <a:path w="3287395" h="826769">
                <a:moveTo>
                  <a:pt x="609727" y="463118"/>
                </a:moveTo>
                <a:lnTo>
                  <a:pt x="596760" y="461352"/>
                </a:lnTo>
                <a:lnTo>
                  <a:pt x="584149" y="460146"/>
                </a:lnTo>
                <a:lnTo>
                  <a:pt x="571652" y="459473"/>
                </a:lnTo>
                <a:lnTo>
                  <a:pt x="558990" y="459257"/>
                </a:lnTo>
                <a:lnTo>
                  <a:pt x="546747" y="459473"/>
                </a:lnTo>
                <a:lnTo>
                  <a:pt x="535139" y="460146"/>
                </a:lnTo>
                <a:lnTo>
                  <a:pt x="523316" y="461352"/>
                </a:lnTo>
                <a:lnTo>
                  <a:pt x="510451" y="463118"/>
                </a:lnTo>
                <a:lnTo>
                  <a:pt x="510451" y="634098"/>
                </a:lnTo>
                <a:lnTo>
                  <a:pt x="513207" y="662228"/>
                </a:lnTo>
                <a:lnTo>
                  <a:pt x="500519" y="639610"/>
                </a:lnTo>
                <a:lnTo>
                  <a:pt x="386905" y="459816"/>
                </a:lnTo>
                <a:lnTo>
                  <a:pt x="361670" y="458254"/>
                </a:lnTo>
                <a:lnTo>
                  <a:pt x="335546" y="458571"/>
                </a:lnTo>
                <a:lnTo>
                  <a:pt x="310984" y="460743"/>
                </a:lnTo>
                <a:lnTo>
                  <a:pt x="290385" y="464769"/>
                </a:lnTo>
                <a:lnTo>
                  <a:pt x="290385" y="816102"/>
                </a:lnTo>
                <a:lnTo>
                  <a:pt x="315976" y="818857"/>
                </a:lnTo>
                <a:lnTo>
                  <a:pt x="327545" y="819670"/>
                </a:lnTo>
                <a:lnTo>
                  <a:pt x="339483" y="819962"/>
                </a:lnTo>
                <a:lnTo>
                  <a:pt x="351434" y="819670"/>
                </a:lnTo>
                <a:lnTo>
                  <a:pt x="389661" y="816102"/>
                </a:lnTo>
                <a:lnTo>
                  <a:pt x="389661" y="652297"/>
                </a:lnTo>
                <a:lnTo>
                  <a:pt x="386905" y="624166"/>
                </a:lnTo>
                <a:lnTo>
                  <a:pt x="399592" y="646772"/>
                </a:lnTo>
                <a:lnTo>
                  <a:pt x="513207" y="819416"/>
                </a:lnTo>
                <a:lnTo>
                  <a:pt x="535965" y="820508"/>
                </a:lnTo>
                <a:lnTo>
                  <a:pt x="560019" y="820305"/>
                </a:lnTo>
                <a:lnTo>
                  <a:pt x="584796" y="818553"/>
                </a:lnTo>
                <a:lnTo>
                  <a:pt x="609727" y="814997"/>
                </a:lnTo>
                <a:lnTo>
                  <a:pt x="609727" y="463118"/>
                </a:lnTo>
                <a:close/>
              </a:path>
              <a:path w="3287395" h="826769">
                <a:moveTo>
                  <a:pt x="627748" y="373189"/>
                </a:moveTo>
                <a:lnTo>
                  <a:pt x="626516" y="365810"/>
                </a:lnTo>
                <a:lnTo>
                  <a:pt x="624065" y="359041"/>
                </a:lnTo>
                <a:lnTo>
                  <a:pt x="422402" y="359041"/>
                </a:lnTo>
                <a:lnTo>
                  <a:pt x="422402" y="223774"/>
                </a:lnTo>
                <a:lnTo>
                  <a:pt x="596392" y="223774"/>
                </a:lnTo>
                <a:lnTo>
                  <a:pt x="598843" y="215798"/>
                </a:lnTo>
                <a:lnTo>
                  <a:pt x="600087" y="209029"/>
                </a:lnTo>
                <a:lnTo>
                  <a:pt x="600087" y="193649"/>
                </a:lnTo>
                <a:lnTo>
                  <a:pt x="598843" y="186283"/>
                </a:lnTo>
                <a:lnTo>
                  <a:pt x="596392" y="178295"/>
                </a:lnTo>
                <a:lnTo>
                  <a:pt x="422402" y="178295"/>
                </a:lnTo>
                <a:lnTo>
                  <a:pt x="422402" y="55943"/>
                </a:lnTo>
                <a:lnTo>
                  <a:pt x="617918" y="55943"/>
                </a:lnTo>
                <a:lnTo>
                  <a:pt x="620369" y="16586"/>
                </a:lnTo>
                <a:lnTo>
                  <a:pt x="617918" y="9842"/>
                </a:lnTo>
                <a:lnTo>
                  <a:pt x="373227" y="9842"/>
                </a:lnTo>
                <a:lnTo>
                  <a:pt x="373227" y="404533"/>
                </a:lnTo>
                <a:lnTo>
                  <a:pt x="624065" y="404533"/>
                </a:lnTo>
                <a:lnTo>
                  <a:pt x="626516" y="397167"/>
                </a:lnTo>
                <a:lnTo>
                  <a:pt x="627748" y="388556"/>
                </a:lnTo>
                <a:lnTo>
                  <a:pt x="627748" y="380555"/>
                </a:lnTo>
                <a:lnTo>
                  <a:pt x="627748" y="373189"/>
                </a:lnTo>
                <a:close/>
              </a:path>
              <a:path w="3287395" h="826769">
                <a:moveTo>
                  <a:pt x="897051" y="505587"/>
                </a:moveTo>
                <a:lnTo>
                  <a:pt x="896835" y="494741"/>
                </a:lnTo>
                <a:lnTo>
                  <a:pt x="896086" y="483806"/>
                </a:lnTo>
                <a:lnTo>
                  <a:pt x="894727" y="472859"/>
                </a:lnTo>
                <a:lnTo>
                  <a:pt x="892632" y="462013"/>
                </a:lnTo>
                <a:lnTo>
                  <a:pt x="654926" y="462013"/>
                </a:lnTo>
                <a:lnTo>
                  <a:pt x="654926" y="816102"/>
                </a:lnTo>
                <a:lnTo>
                  <a:pt x="667334" y="817956"/>
                </a:lnTo>
                <a:lnTo>
                  <a:pt x="679754" y="819340"/>
                </a:lnTo>
                <a:lnTo>
                  <a:pt x="692162" y="820216"/>
                </a:lnTo>
                <a:lnTo>
                  <a:pt x="704570" y="820521"/>
                </a:lnTo>
                <a:lnTo>
                  <a:pt x="716978" y="820216"/>
                </a:lnTo>
                <a:lnTo>
                  <a:pt x="729386" y="819340"/>
                </a:lnTo>
                <a:lnTo>
                  <a:pt x="741794" y="817956"/>
                </a:lnTo>
                <a:lnTo>
                  <a:pt x="754202" y="816102"/>
                </a:lnTo>
                <a:lnTo>
                  <a:pt x="754202" y="703033"/>
                </a:lnTo>
                <a:lnTo>
                  <a:pt x="877747" y="703033"/>
                </a:lnTo>
                <a:lnTo>
                  <a:pt x="879830" y="692188"/>
                </a:lnTo>
                <a:lnTo>
                  <a:pt x="881202" y="681253"/>
                </a:lnTo>
                <a:lnTo>
                  <a:pt x="881938" y="670306"/>
                </a:lnTo>
                <a:lnTo>
                  <a:pt x="882167" y="659472"/>
                </a:lnTo>
                <a:lnTo>
                  <a:pt x="881938" y="648296"/>
                </a:lnTo>
                <a:lnTo>
                  <a:pt x="881202" y="637197"/>
                </a:lnTo>
                <a:lnTo>
                  <a:pt x="879830" y="626186"/>
                </a:lnTo>
                <a:lnTo>
                  <a:pt x="877747" y="615340"/>
                </a:lnTo>
                <a:lnTo>
                  <a:pt x="754202" y="615340"/>
                </a:lnTo>
                <a:lnTo>
                  <a:pt x="754202" y="551370"/>
                </a:lnTo>
                <a:lnTo>
                  <a:pt x="892632" y="551370"/>
                </a:lnTo>
                <a:lnTo>
                  <a:pt x="894727" y="539864"/>
                </a:lnTo>
                <a:lnTo>
                  <a:pt x="896086" y="528472"/>
                </a:lnTo>
                <a:lnTo>
                  <a:pt x="896835" y="517080"/>
                </a:lnTo>
                <a:lnTo>
                  <a:pt x="897051" y="505587"/>
                </a:lnTo>
                <a:close/>
              </a:path>
              <a:path w="3287395" h="826769">
                <a:moveTo>
                  <a:pt x="1103020" y="11671"/>
                </a:moveTo>
                <a:lnTo>
                  <a:pt x="1096124" y="9702"/>
                </a:lnTo>
                <a:lnTo>
                  <a:pt x="1089279" y="8369"/>
                </a:lnTo>
                <a:lnTo>
                  <a:pt x="1082535" y="7607"/>
                </a:lnTo>
                <a:lnTo>
                  <a:pt x="1075982" y="7366"/>
                </a:lnTo>
                <a:lnTo>
                  <a:pt x="1066749" y="7366"/>
                </a:lnTo>
                <a:lnTo>
                  <a:pt x="1061834" y="7975"/>
                </a:lnTo>
                <a:lnTo>
                  <a:pt x="1055687" y="9220"/>
                </a:lnTo>
                <a:lnTo>
                  <a:pt x="927201" y="296938"/>
                </a:lnTo>
                <a:lnTo>
                  <a:pt x="921042" y="316623"/>
                </a:lnTo>
                <a:lnTo>
                  <a:pt x="913663" y="296938"/>
                </a:lnTo>
                <a:lnTo>
                  <a:pt x="778408" y="9220"/>
                </a:lnTo>
                <a:lnTo>
                  <a:pt x="771652" y="7366"/>
                </a:lnTo>
                <a:lnTo>
                  <a:pt x="765492" y="6756"/>
                </a:lnTo>
                <a:lnTo>
                  <a:pt x="759345" y="6756"/>
                </a:lnTo>
                <a:lnTo>
                  <a:pt x="750316" y="7188"/>
                </a:lnTo>
                <a:lnTo>
                  <a:pt x="742442" y="8369"/>
                </a:lnTo>
                <a:lnTo>
                  <a:pt x="735482" y="10134"/>
                </a:lnTo>
                <a:lnTo>
                  <a:pt x="729221" y="12293"/>
                </a:lnTo>
                <a:lnTo>
                  <a:pt x="729221" y="404545"/>
                </a:lnTo>
                <a:lnTo>
                  <a:pt x="745210" y="407606"/>
                </a:lnTo>
                <a:lnTo>
                  <a:pt x="760577" y="407606"/>
                </a:lnTo>
                <a:lnTo>
                  <a:pt x="769188" y="406374"/>
                </a:lnTo>
                <a:lnTo>
                  <a:pt x="777176" y="404545"/>
                </a:lnTo>
                <a:lnTo>
                  <a:pt x="777176" y="165379"/>
                </a:lnTo>
                <a:lnTo>
                  <a:pt x="774725" y="103898"/>
                </a:lnTo>
                <a:lnTo>
                  <a:pt x="782713" y="122961"/>
                </a:lnTo>
                <a:lnTo>
                  <a:pt x="894613" y="366420"/>
                </a:lnTo>
                <a:lnTo>
                  <a:pt x="903833" y="368274"/>
                </a:lnTo>
                <a:lnTo>
                  <a:pt x="910590" y="368884"/>
                </a:lnTo>
                <a:lnTo>
                  <a:pt x="924115" y="368884"/>
                </a:lnTo>
                <a:lnTo>
                  <a:pt x="931506" y="368274"/>
                </a:lnTo>
                <a:lnTo>
                  <a:pt x="940092" y="366420"/>
                </a:lnTo>
                <a:lnTo>
                  <a:pt x="1050163" y="124802"/>
                </a:lnTo>
                <a:lnTo>
                  <a:pt x="1058151" y="103898"/>
                </a:lnTo>
                <a:lnTo>
                  <a:pt x="1054455" y="165379"/>
                </a:lnTo>
                <a:lnTo>
                  <a:pt x="1054455" y="404545"/>
                </a:lnTo>
                <a:lnTo>
                  <a:pt x="1063675" y="406374"/>
                </a:lnTo>
                <a:lnTo>
                  <a:pt x="1071054" y="407606"/>
                </a:lnTo>
                <a:lnTo>
                  <a:pt x="1087043" y="407606"/>
                </a:lnTo>
                <a:lnTo>
                  <a:pt x="1094422" y="406374"/>
                </a:lnTo>
                <a:lnTo>
                  <a:pt x="1103020" y="404545"/>
                </a:lnTo>
                <a:lnTo>
                  <a:pt x="1103020" y="11671"/>
                </a:lnTo>
                <a:close/>
              </a:path>
              <a:path w="3287395" h="826769">
                <a:moveTo>
                  <a:pt x="1175004" y="771982"/>
                </a:moveTo>
                <a:lnTo>
                  <a:pt x="1174788" y="761136"/>
                </a:lnTo>
                <a:lnTo>
                  <a:pt x="1174038" y="750189"/>
                </a:lnTo>
                <a:lnTo>
                  <a:pt x="1172679" y="739254"/>
                </a:lnTo>
                <a:lnTo>
                  <a:pt x="1170597" y="728408"/>
                </a:lnTo>
                <a:lnTo>
                  <a:pt x="1023886" y="728408"/>
                </a:lnTo>
                <a:lnTo>
                  <a:pt x="1023886" y="679869"/>
                </a:lnTo>
                <a:lnTo>
                  <a:pt x="1149629" y="679869"/>
                </a:lnTo>
                <a:lnTo>
                  <a:pt x="1151724" y="669112"/>
                </a:lnTo>
                <a:lnTo>
                  <a:pt x="1153083" y="658368"/>
                </a:lnTo>
                <a:lnTo>
                  <a:pt x="1153833" y="647611"/>
                </a:lnTo>
                <a:lnTo>
                  <a:pt x="1154049" y="636854"/>
                </a:lnTo>
                <a:lnTo>
                  <a:pt x="1153833" y="625779"/>
                </a:lnTo>
                <a:lnTo>
                  <a:pt x="1153083" y="614857"/>
                </a:lnTo>
                <a:lnTo>
                  <a:pt x="1151724" y="604050"/>
                </a:lnTo>
                <a:lnTo>
                  <a:pt x="1149629" y="593280"/>
                </a:lnTo>
                <a:lnTo>
                  <a:pt x="1023886" y="593280"/>
                </a:lnTo>
                <a:lnTo>
                  <a:pt x="1023886" y="549706"/>
                </a:lnTo>
                <a:lnTo>
                  <a:pt x="1165618" y="549706"/>
                </a:lnTo>
                <a:lnTo>
                  <a:pt x="1170038" y="505587"/>
                </a:lnTo>
                <a:lnTo>
                  <a:pt x="1165618" y="462013"/>
                </a:lnTo>
                <a:lnTo>
                  <a:pt x="924610" y="462013"/>
                </a:lnTo>
                <a:lnTo>
                  <a:pt x="924610" y="816102"/>
                </a:lnTo>
                <a:lnTo>
                  <a:pt x="1170597" y="816102"/>
                </a:lnTo>
                <a:lnTo>
                  <a:pt x="1172679" y="805027"/>
                </a:lnTo>
                <a:lnTo>
                  <a:pt x="1174038" y="794042"/>
                </a:lnTo>
                <a:lnTo>
                  <a:pt x="1174788" y="783056"/>
                </a:lnTo>
                <a:lnTo>
                  <a:pt x="1175004" y="771982"/>
                </a:lnTo>
                <a:close/>
              </a:path>
              <a:path w="3287395" h="826769">
                <a:moveTo>
                  <a:pt x="1512531" y="812228"/>
                </a:moveTo>
                <a:lnTo>
                  <a:pt x="1445641" y="701382"/>
                </a:lnTo>
                <a:lnTo>
                  <a:pt x="1432001" y="678776"/>
                </a:lnTo>
                <a:lnTo>
                  <a:pt x="1456182" y="660361"/>
                </a:lnTo>
                <a:lnTo>
                  <a:pt x="1474406" y="636574"/>
                </a:lnTo>
                <a:lnTo>
                  <a:pt x="1480604" y="620852"/>
                </a:lnTo>
                <a:lnTo>
                  <a:pt x="1485912" y="607415"/>
                </a:lnTo>
                <a:lnTo>
                  <a:pt x="1489925" y="572884"/>
                </a:lnTo>
                <a:lnTo>
                  <a:pt x="1484350" y="533615"/>
                </a:lnTo>
                <a:lnTo>
                  <a:pt x="1436192" y="476783"/>
                </a:lnTo>
                <a:lnTo>
                  <a:pt x="1391145" y="461340"/>
                </a:lnTo>
                <a:lnTo>
                  <a:pt x="1388440" y="461111"/>
                </a:lnTo>
                <a:lnTo>
                  <a:pt x="1388440" y="579501"/>
                </a:lnTo>
                <a:lnTo>
                  <a:pt x="1385760" y="595503"/>
                </a:lnTo>
                <a:lnTo>
                  <a:pt x="1377340" y="608660"/>
                </a:lnTo>
                <a:lnTo>
                  <a:pt x="1362608" y="617575"/>
                </a:lnTo>
                <a:lnTo>
                  <a:pt x="1340993" y="620852"/>
                </a:lnTo>
                <a:lnTo>
                  <a:pt x="1305153" y="620852"/>
                </a:lnTo>
                <a:lnTo>
                  <a:pt x="1305153" y="539775"/>
                </a:lnTo>
                <a:lnTo>
                  <a:pt x="1322590" y="539013"/>
                </a:lnTo>
                <a:lnTo>
                  <a:pt x="1331442" y="538772"/>
                </a:lnTo>
                <a:lnTo>
                  <a:pt x="1340446" y="538670"/>
                </a:lnTo>
                <a:lnTo>
                  <a:pt x="1361440" y="541566"/>
                </a:lnTo>
                <a:lnTo>
                  <a:pt x="1376438" y="549783"/>
                </a:lnTo>
                <a:lnTo>
                  <a:pt x="1385443" y="562648"/>
                </a:lnTo>
                <a:lnTo>
                  <a:pt x="1388440" y="579501"/>
                </a:lnTo>
                <a:lnTo>
                  <a:pt x="1388440" y="461111"/>
                </a:lnTo>
                <a:lnTo>
                  <a:pt x="1330528" y="455955"/>
                </a:lnTo>
                <a:lnTo>
                  <a:pt x="1298714" y="456755"/>
                </a:lnTo>
                <a:lnTo>
                  <a:pt x="1266329" y="459054"/>
                </a:lnTo>
                <a:lnTo>
                  <a:pt x="1234884" y="462699"/>
                </a:lnTo>
                <a:lnTo>
                  <a:pt x="1205877" y="467537"/>
                </a:lnTo>
                <a:lnTo>
                  <a:pt x="1205877" y="816102"/>
                </a:lnTo>
                <a:lnTo>
                  <a:pt x="1218920" y="817867"/>
                </a:lnTo>
                <a:lnTo>
                  <a:pt x="1231658" y="819073"/>
                </a:lnTo>
                <a:lnTo>
                  <a:pt x="1244180" y="819759"/>
                </a:lnTo>
                <a:lnTo>
                  <a:pt x="1256614" y="819975"/>
                </a:lnTo>
                <a:lnTo>
                  <a:pt x="1269009" y="819759"/>
                </a:lnTo>
                <a:lnTo>
                  <a:pt x="1281290" y="819073"/>
                </a:lnTo>
                <a:lnTo>
                  <a:pt x="1293380" y="817867"/>
                </a:lnTo>
                <a:lnTo>
                  <a:pt x="1305153" y="816102"/>
                </a:lnTo>
                <a:lnTo>
                  <a:pt x="1305153" y="701382"/>
                </a:lnTo>
                <a:lnTo>
                  <a:pt x="1336586" y="701382"/>
                </a:lnTo>
                <a:lnTo>
                  <a:pt x="1403870" y="819416"/>
                </a:lnTo>
                <a:lnTo>
                  <a:pt x="1410500" y="819975"/>
                </a:lnTo>
                <a:lnTo>
                  <a:pt x="1425371" y="819975"/>
                </a:lnTo>
                <a:lnTo>
                  <a:pt x="1448460" y="819619"/>
                </a:lnTo>
                <a:lnTo>
                  <a:pt x="1471853" y="818375"/>
                </a:lnTo>
                <a:lnTo>
                  <a:pt x="1493786" y="816000"/>
                </a:lnTo>
                <a:lnTo>
                  <a:pt x="1512531" y="812228"/>
                </a:lnTo>
                <a:close/>
              </a:path>
              <a:path w="3287395" h="826769">
                <a:moveTo>
                  <a:pt x="1535899" y="400227"/>
                </a:moveTo>
                <a:lnTo>
                  <a:pt x="1495425" y="294487"/>
                </a:lnTo>
                <a:lnTo>
                  <a:pt x="1478965" y="251447"/>
                </a:lnTo>
                <a:lnTo>
                  <a:pt x="1425841" y="112649"/>
                </a:lnTo>
                <a:lnTo>
                  <a:pt x="1425841" y="251447"/>
                </a:lnTo>
                <a:lnTo>
                  <a:pt x="1294282" y="251447"/>
                </a:lnTo>
                <a:lnTo>
                  <a:pt x="1348384" y="98971"/>
                </a:lnTo>
                <a:lnTo>
                  <a:pt x="1358836" y="65786"/>
                </a:lnTo>
                <a:lnTo>
                  <a:pt x="1369288" y="98971"/>
                </a:lnTo>
                <a:lnTo>
                  <a:pt x="1425841" y="251447"/>
                </a:lnTo>
                <a:lnTo>
                  <a:pt x="1425841" y="112649"/>
                </a:lnTo>
                <a:lnTo>
                  <a:pt x="1407909" y="65786"/>
                </a:lnTo>
                <a:lnTo>
                  <a:pt x="1386497" y="9842"/>
                </a:lnTo>
                <a:lnTo>
                  <a:pt x="1360678" y="6134"/>
                </a:lnTo>
                <a:lnTo>
                  <a:pt x="1354124" y="6286"/>
                </a:lnTo>
                <a:lnTo>
                  <a:pt x="1347457" y="6832"/>
                </a:lnTo>
                <a:lnTo>
                  <a:pt x="1340789" y="7962"/>
                </a:lnTo>
                <a:lnTo>
                  <a:pt x="1334236" y="9842"/>
                </a:lnTo>
                <a:lnTo>
                  <a:pt x="1187919" y="400227"/>
                </a:lnTo>
                <a:lnTo>
                  <a:pt x="1194866" y="403364"/>
                </a:lnTo>
                <a:lnTo>
                  <a:pt x="1201978" y="405460"/>
                </a:lnTo>
                <a:lnTo>
                  <a:pt x="1209446" y="406628"/>
                </a:lnTo>
                <a:lnTo>
                  <a:pt x="1217422" y="406996"/>
                </a:lnTo>
                <a:lnTo>
                  <a:pt x="1224191" y="406996"/>
                </a:lnTo>
                <a:lnTo>
                  <a:pt x="1231569" y="406374"/>
                </a:lnTo>
                <a:lnTo>
                  <a:pt x="1239558" y="404533"/>
                </a:lnTo>
                <a:lnTo>
                  <a:pt x="1278902" y="294487"/>
                </a:lnTo>
                <a:lnTo>
                  <a:pt x="1441831" y="294487"/>
                </a:lnTo>
                <a:lnTo>
                  <a:pt x="1482407" y="404533"/>
                </a:lnTo>
                <a:lnTo>
                  <a:pt x="1489786" y="406374"/>
                </a:lnTo>
                <a:lnTo>
                  <a:pt x="1499628" y="406996"/>
                </a:lnTo>
                <a:lnTo>
                  <a:pt x="1506385" y="406996"/>
                </a:lnTo>
                <a:lnTo>
                  <a:pt x="1514970" y="406628"/>
                </a:lnTo>
                <a:lnTo>
                  <a:pt x="1522526" y="405460"/>
                </a:lnTo>
                <a:lnTo>
                  <a:pt x="1529384" y="403364"/>
                </a:lnTo>
                <a:lnTo>
                  <a:pt x="1535899" y="400227"/>
                </a:lnTo>
                <a:close/>
              </a:path>
              <a:path w="3287395" h="826769">
                <a:moveTo>
                  <a:pt x="1911261" y="463118"/>
                </a:moveTo>
                <a:lnTo>
                  <a:pt x="1898611" y="461352"/>
                </a:lnTo>
                <a:lnTo>
                  <a:pt x="1886229" y="460146"/>
                </a:lnTo>
                <a:lnTo>
                  <a:pt x="1873948" y="459473"/>
                </a:lnTo>
                <a:lnTo>
                  <a:pt x="1861616" y="459257"/>
                </a:lnTo>
                <a:lnTo>
                  <a:pt x="1846656" y="459473"/>
                </a:lnTo>
                <a:lnTo>
                  <a:pt x="1807019" y="463118"/>
                </a:lnTo>
                <a:lnTo>
                  <a:pt x="1730908" y="663321"/>
                </a:lnTo>
                <a:lnTo>
                  <a:pt x="1725396" y="680974"/>
                </a:lnTo>
                <a:lnTo>
                  <a:pt x="1718767" y="663321"/>
                </a:lnTo>
                <a:lnTo>
                  <a:pt x="1634934" y="463118"/>
                </a:lnTo>
                <a:lnTo>
                  <a:pt x="1591424" y="459473"/>
                </a:lnTo>
                <a:lnTo>
                  <a:pt x="1577581" y="459257"/>
                </a:lnTo>
                <a:lnTo>
                  <a:pt x="1563255" y="459549"/>
                </a:lnTo>
                <a:lnTo>
                  <a:pt x="1550695" y="460362"/>
                </a:lnTo>
                <a:lnTo>
                  <a:pt x="1539570" y="461581"/>
                </a:lnTo>
                <a:lnTo>
                  <a:pt x="1529588" y="463118"/>
                </a:lnTo>
                <a:lnTo>
                  <a:pt x="1529588" y="816102"/>
                </a:lnTo>
                <a:lnTo>
                  <a:pt x="1541932" y="817867"/>
                </a:lnTo>
                <a:lnTo>
                  <a:pt x="1552968" y="819073"/>
                </a:lnTo>
                <a:lnTo>
                  <a:pt x="1563484" y="819746"/>
                </a:lnTo>
                <a:lnTo>
                  <a:pt x="1574266" y="819962"/>
                </a:lnTo>
                <a:lnTo>
                  <a:pt x="1585315" y="819746"/>
                </a:lnTo>
                <a:lnTo>
                  <a:pt x="1620596" y="664972"/>
                </a:lnTo>
                <a:lnTo>
                  <a:pt x="1618399" y="620852"/>
                </a:lnTo>
                <a:lnTo>
                  <a:pt x="1633829" y="664425"/>
                </a:lnTo>
                <a:lnTo>
                  <a:pt x="1681276" y="787971"/>
                </a:lnTo>
                <a:lnTo>
                  <a:pt x="1722628" y="790727"/>
                </a:lnTo>
                <a:lnTo>
                  <a:pt x="1732191" y="790613"/>
                </a:lnTo>
                <a:lnTo>
                  <a:pt x="1807019" y="664425"/>
                </a:lnTo>
                <a:lnTo>
                  <a:pt x="1823008" y="614794"/>
                </a:lnTo>
                <a:lnTo>
                  <a:pt x="1820811" y="664972"/>
                </a:lnTo>
                <a:lnTo>
                  <a:pt x="1820811" y="816102"/>
                </a:lnTo>
                <a:lnTo>
                  <a:pt x="1833549" y="817867"/>
                </a:lnTo>
                <a:lnTo>
                  <a:pt x="1844941" y="819073"/>
                </a:lnTo>
                <a:lnTo>
                  <a:pt x="1855711" y="819746"/>
                </a:lnTo>
                <a:lnTo>
                  <a:pt x="1866582" y="819962"/>
                </a:lnTo>
                <a:lnTo>
                  <a:pt x="1877593" y="819746"/>
                </a:lnTo>
                <a:lnTo>
                  <a:pt x="1888502" y="819073"/>
                </a:lnTo>
                <a:lnTo>
                  <a:pt x="1899627" y="817867"/>
                </a:lnTo>
                <a:lnTo>
                  <a:pt x="1911261" y="816102"/>
                </a:lnTo>
                <a:lnTo>
                  <a:pt x="1911261" y="463118"/>
                </a:lnTo>
                <a:close/>
              </a:path>
              <a:path w="3287395" h="826769">
                <a:moveTo>
                  <a:pt x="1930019" y="9829"/>
                </a:moveTo>
                <a:lnTo>
                  <a:pt x="1922030" y="7975"/>
                </a:lnTo>
                <a:lnTo>
                  <a:pt x="1914029" y="6756"/>
                </a:lnTo>
                <a:lnTo>
                  <a:pt x="1897443" y="6756"/>
                </a:lnTo>
                <a:lnTo>
                  <a:pt x="1882686" y="9829"/>
                </a:lnTo>
                <a:lnTo>
                  <a:pt x="1882686" y="291414"/>
                </a:lnTo>
                <a:lnTo>
                  <a:pt x="1883308" y="318477"/>
                </a:lnTo>
                <a:lnTo>
                  <a:pt x="1872856" y="300634"/>
                </a:lnTo>
                <a:lnTo>
                  <a:pt x="1663814" y="7975"/>
                </a:lnTo>
                <a:lnTo>
                  <a:pt x="1651190" y="6794"/>
                </a:lnTo>
                <a:lnTo>
                  <a:pt x="1638909" y="8140"/>
                </a:lnTo>
                <a:lnTo>
                  <a:pt x="1628013" y="11099"/>
                </a:lnTo>
                <a:lnTo>
                  <a:pt x="1619542" y="14757"/>
                </a:lnTo>
                <a:lnTo>
                  <a:pt x="1619542" y="404533"/>
                </a:lnTo>
                <a:lnTo>
                  <a:pt x="1628152" y="407009"/>
                </a:lnTo>
                <a:lnTo>
                  <a:pt x="1635531" y="407606"/>
                </a:lnTo>
                <a:lnTo>
                  <a:pt x="1652130" y="407606"/>
                </a:lnTo>
                <a:lnTo>
                  <a:pt x="1658277" y="407009"/>
                </a:lnTo>
                <a:lnTo>
                  <a:pt x="1666887" y="404533"/>
                </a:lnTo>
                <a:lnTo>
                  <a:pt x="1666887" y="90360"/>
                </a:lnTo>
                <a:lnTo>
                  <a:pt x="1676717" y="110045"/>
                </a:lnTo>
                <a:lnTo>
                  <a:pt x="1886369" y="406374"/>
                </a:lnTo>
                <a:lnTo>
                  <a:pt x="1897430" y="406031"/>
                </a:lnTo>
                <a:lnTo>
                  <a:pt x="1908898" y="404990"/>
                </a:lnTo>
                <a:lnTo>
                  <a:pt x="1920011" y="403263"/>
                </a:lnTo>
                <a:lnTo>
                  <a:pt x="1930019" y="400850"/>
                </a:lnTo>
                <a:lnTo>
                  <a:pt x="1930019" y="9829"/>
                </a:lnTo>
                <a:close/>
              </a:path>
              <a:path w="3287395" h="826769">
                <a:moveTo>
                  <a:pt x="2282406" y="812228"/>
                </a:moveTo>
                <a:lnTo>
                  <a:pt x="2262721" y="759294"/>
                </a:lnTo>
                <a:lnTo>
                  <a:pt x="2232190" y="677113"/>
                </a:lnTo>
                <a:lnTo>
                  <a:pt x="2197951" y="585000"/>
                </a:lnTo>
                <a:lnTo>
                  <a:pt x="2152243" y="462013"/>
                </a:lnTo>
                <a:lnTo>
                  <a:pt x="2140077" y="460336"/>
                </a:lnTo>
                <a:lnTo>
                  <a:pt x="2132380" y="459689"/>
                </a:lnTo>
                <a:lnTo>
                  <a:pt x="2132380" y="677113"/>
                </a:lnTo>
                <a:lnTo>
                  <a:pt x="2068969" y="677113"/>
                </a:lnTo>
                <a:lnTo>
                  <a:pt x="2089912" y="620306"/>
                </a:lnTo>
                <a:lnTo>
                  <a:pt x="2100402" y="585000"/>
                </a:lnTo>
                <a:lnTo>
                  <a:pt x="2111438" y="620306"/>
                </a:lnTo>
                <a:lnTo>
                  <a:pt x="2132380" y="677113"/>
                </a:lnTo>
                <a:lnTo>
                  <a:pt x="2132380" y="459689"/>
                </a:lnTo>
                <a:lnTo>
                  <a:pt x="2128177" y="459320"/>
                </a:lnTo>
                <a:lnTo>
                  <a:pt x="2116175" y="458838"/>
                </a:lnTo>
                <a:lnTo>
                  <a:pt x="2103704" y="458711"/>
                </a:lnTo>
                <a:lnTo>
                  <a:pt x="2091131" y="458838"/>
                </a:lnTo>
                <a:lnTo>
                  <a:pt x="2078329" y="459320"/>
                </a:lnTo>
                <a:lnTo>
                  <a:pt x="2065540" y="460336"/>
                </a:lnTo>
                <a:lnTo>
                  <a:pt x="2052967" y="462013"/>
                </a:lnTo>
                <a:lnTo>
                  <a:pt x="1920049" y="812228"/>
                </a:lnTo>
                <a:lnTo>
                  <a:pt x="1931479" y="815047"/>
                </a:lnTo>
                <a:lnTo>
                  <a:pt x="1944103" y="816927"/>
                </a:lnTo>
                <a:lnTo>
                  <a:pt x="1957666" y="817981"/>
                </a:lnTo>
                <a:lnTo>
                  <a:pt x="1971890" y="818311"/>
                </a:lnTo>
                <a:lnTo>
                  <a:pt x="1983143" y="818197"/>
                </a:lnTo>
                <a:lnTo>
                  <a:pt x="1994496" y="817829"/>
                </a:lnTo>
                <a:lnTo>
                  <a:pt x="2005863" y="817143"/>
                </a:lnTo>
                <a:lnTo>
                  <a:pt x="2017115" y="816102"/>
                </a:lnTo>
                <a:lnTo>
                  <a:pt x="2038070" y="759294"/>
                </a:lnTo>
                <a:lnTo>
                  <a:pt x="2162162" y="759294"/>
                </a:lnTo>
                <a:lnTo>
                  <a:pt x="2183130" y="816102"/>
                </a:lnTo>
                <a:lnTo>
                  <a:pt x="2217331" y="818857"/>
                </a:lnTo>
                <a:lnTo>
                  <a:pt x="2233307" y="818375"/>
                </a:lnTo>
                <a:lnTo>
                  <a:pt x="2249652" y="816991"/>
                </a:lnTo>
                <a:lnTo>
                  <a:pt x="2266111" y="814895"/>
                </a:lnTo>
                <a:lnTo>
                  <a:pt x="2282406" y="812228"/>
                </a:lnTo>
                <a:close/>
              </a:path>
              <a:path w="3287395" h="826769">
                <a:moveTo>
                  <a:pt x="2362885" y="400227"/>
                </a:moveTo>
                <a:lnTo>
                  <a:pt x="2322423" y="294487"/>
                </a:lnTo>
                <a:lnTo>
                  <a:pt x="2305951" y="251447"/>
                </a:lnTo>
                <a:lnTo>
                  <a:pt x="2252840" y="112674"/>
                </a:lnTo>
                <a:lnTo>
                  <a:pt x="2252840" y="251447"/>
                </a:lnTo>
                <a:lnTo>
                  <a:pt x="2121268" y="251447"/>
                </a:lnTo>
                <a:lnTo>
                  <a:pt x="2175370" y="98971"/>
                </a:lnTo>
                <a:lnTo>
                  <a:pt x="2185822" y="65786"/>
                </a:lnTo>
                <a:lnTo>
                  <a:pt x="2196274" y="98971"/>
                </a:lnTo>
                <a:lnTo>
                  <a:pt x="2252840" y="251447"/>
                </a:lnTo>
                <a:lnTo>
                  <a:pt x="2252840" y="112674"/>
                </a:lnTo>
                <a:lnTo>
                  <a:pt x="2234895" y="65786"/>
                </a:lnTo>
                <a:lnTo>
                  <a:pt x="2213483" y="9842"/>
                </a:lnTo>
                <a:lnTo>
                  <a:pt x="2187664" y="6134"/>
                </a:lnTo>
                <a:lnTo>
                  <a:pt x="2181110" y="6286"/>
                </a:lnTo>
                <a:lnTo>
                  <a:pt x="2174443" y="6832"/>
                </a:lnTo>
                <a:lnTo>
                  <a:pt x="2167775" y="7962"/>
                </a:lnTo>
                <a:lnTo>
                  <a:pt x="2161222" y="9842"/>
                </a:lnTo>
                <a:lnTo>
                  <a:pt x="2014905" y="400227"/>
                </a:lnTo>
                <a:lnTo>
                  <a:pt x="2021852" y="403364"/>
                </a:lnTo>
                <a:lnTo>
                  <a:pt x="2028977" y="405460"/>
                </a:lnTo>
                <a:lnTo>
                  <a:pt x="2036445" y="406628"/>
                </a:lnTo>
                <a:lnTo>
                  <a:pt x="2044420" y="406996"/>
                </a:lnTo>
                <a:lnTo>
                  <a:pt x="2051177" y="406996"/>
                </a:lnTo>
                <a:lnTo>
                  <a:pt x="2058555" y="406374"/>
                </a:lnTo>
                <a:lnTo>
                  <a:pt x="2066544" y="404533"/>
                </a:lnTo>
                <a:lnTo>
                  <a:pt x="2105901" y="294487"/>
                </a:lnTo>
                <a:lnTo>
                  <a:pt x="2268829" y="294487"/>
                </a:lnTo>
                <a:lnTo>
                  <a:pt x="2309406" y="404533"/>
                </a:lnTo>
                <a:lnTo>
                  <a:pt x="2316772" y="406374"/>
                </a:lnTo>
                <a:lnTo>
                  <a:pt x="2326614" y="406996"/>
                </a:lnTo>
                <a:lnTo>
                  <a:pt x="2333383" y="406996"/>
                </a:lnTo>
                <a:lnTo>
                  <a:pt x="2341969" y="406628"/>
                </a:lnTo>
                <a:lnTo>
                  <a:pt x="2349512" y="405460"/>
                </a:lnTo>
                <a:lnTo>
                  <a:pt x="2356370" y="403364"/>
                </a:lnTo>
                <a:lnTo>
                  <a:pt x="2362885" y="400227"/>
                </a:lnTo>
                <a:close/>
              </a:path>
              <a:path w="3287395" h="826769">
                <a:moveTo>
                  <a:pt x="2585186" y="639064"/>
                </a:moveTo>
                <a:lnTo>
                  <a:pt x="2572778" y="637209"/>
                </a:lnTo>
                <a:lnTo>
                  <a:pt x="2560370" y="635812"/>
                </a:lnTo>
                <a:lnTo>
                  <a:pt x="2547963" y="634949"/>
                </a:lnTo>
                <a:lnTo>
                  <a:pt x="2535555" y="634644"/>
                </a:lnTo>
                <a:lnTo>
                  <a:pt x="2523134" y="634949"/>
                </a:lnTo>
                <a:lnTo>
                  <a:pt x="2510726" y="635812"/>
                </a:lnTo>
                <a:lnTo>
                  <a:pt x="2498318" y="637209"/>
                </a:lnTo>
                <a:lnTo>
                  <a:pt x="2485910" y="639064"/>
                </a:lnTo>
                <a:lnTo>
                  <a:pt x="2485910" y="731723"/>
                </a:lnTo>
                <a:lnTo>
                  <a:pt x="2479078" y="732447"/>
                </a:lnTo>
                <a:lnTo>
                  <a:pt x="2471775" y="732955"/>
                </a:lnTo>
                <a:lnTo>
                  <a:pt x="2463965" y="733272"/>
                </a:lnTo>
                <a:lnTo>
                  <a:pt x="2455570" y="733374"/>
                </a:lnTo>
                <a:lnTo>
                  <a:pt x="2421242" y="726782"/>
                </a:lnTo>
                <a:lnTo>
                  <a:pt x="2395182" y="707936"/>
                </a:lnTo>
                <a:lnTo>
                  <a:pt x="2378633" y="678230"/>
                </a:lnTo>
                <a:lnTo>
                  <a:pt x="2372842" y="639064"/>
                </a:lnTo>
                <a:lnTo>
                  <a:pt x="2378506" y="599427"/>
                </a:lnTo>
                <a:lnTo>
                  <a:pt x="2394978" y="569772"/>
                </a:lnTo>
                <a:lnTo>
                  <a:pt x="2421471" y="551180"/>
                </a:lnTo>
                <a:lnTo>
                  <a:pt x="2457234" y="544753"/>
                </a:lnTo>
                <a:lnTo>
                  <a:pt x="2475077" y="545884"/>
                </a:lnTo>
                <a:lnTo>
                  <a:pt x="2492044" y="549300"/>
                </a:lnTo>
                <a:lnTo>
                  <a:pt x="2507869" y="554977"/>
                </a:lnTo>
                <a:lnTo>
                  <a:pt x="2522309" y="562940"/>
                </a:lnTo>
                <a:lnTo>
                  <a:pt x="2542387" y="547687"/>
                </a:lnTo>
                <a:lnTo>
                  <a:pt x="2569934" y="504151"/>
                </a:lnTo>
                <a:lnTo>
                  <a:pt x="2553741" y="468261"/>
                </a:lnTo>
                <a:lnTo>
                  <a:pt x="2494851" y="452221"/>
                </a:lnTo>
                <a:lnTo>
                  <a:pt x="2458885" y="449897"/>
                </a:lnTo>
                <a:lnTo>
                  <a:pt x="2410790" y="454647"/>
                </a:lnTo>
                <a:lnTo>
                  <a:pt x="2368537" y="468325"/>
                </a:lnTo>
                <a:lnTo>
                  <a:pt x="2332685" y="490093"/>
                </a:lnTo>
                <a:lnTo>
                  <a:pt x="2303818" y="519061"/>
                </a:lnTo>
                <a:lnTo>
                  <a:pt x="2282494" y="554393"/>
                </a:lnTo>
                <a:lnTo>
                  <a:pt x="2269274" y="595236"/>
                </a:lnTo>
                <a:lnTo>
                  <a:pt x="2264740" y="640715"/>
                </a:lnTo>
                <a:lnTo>
                  <a:pt x="2268982" y="686092"/>
                </a:lnTo>
                <a:lnTo>
                  <a:pt x="2281453" y="726287"/>
                </a:lnTo>
                <a:lnTo>
                  <a:pt x="2301824" y="760641"/>
                </a:lnTo>
                <a:lnTo>
                  <a:pt x="2329751" y="788504"/>
                </a:lnTo>
                <a:lnTo>
                  <a:pt x="2364917" y="809218"/>
                </a:lnTo>
                <a:lnTo>
                  <a:pt x="2406967" y="822134"/>
                </a:lnTo>
                <a:lnTo>
                  <a:pt x="2455570" y="826579"/>
                </a:lnTo>
                <a:lnTo>
                  <a:pt x="2500096" y="824128"/>
                </a:lnTo>
                <a:lnTo>
                  <a:pt x="2535059" y="817689"/>
                </a:lnTo>
                <a:lnTo>
                  <a:pt x="2562682" y="808659"/>
                </a:lnTo>
                <a:lnTo>
                  <a:pt x="2585186" y="798461"/>
                </a:lnTo>
                <a:lnTo>
                  <a:pt x="2585186" y="639064"/>
                </a:lnTo>
                <a:close/>
              </a:path>
              <a:path w="3287395" h="826769">
                <a:moveTo>
                  <a:pt x="2869755" y="771982"/>
                </a:moveTo>
                <a:lnTo>
                  <a:pt x="2869527" y="761136"/>
                </a:lnTo>
                <a:lnTo>
                  <a:pt x="2868790" y="750189"/>
                </a:lnTo>
                <a:lnTo>
                  <a:pt x="2867431" y="739254"/>
                </a:lnTo>
                <a:lnTo>
                  <a:pt x="2865348" y="728408"/>
                </a:lnTo>
                <a:lnTo>
                  <a:pt x="2718638" y="728408"/>
                </a:lnTo>
                <a:lnTo>
                  <a:pt x="2718638" y="679869"/>
                </a:lnTo>
                <a:lnTo>
                  <a:pt x="2844381" y="679869"/>
                </a:lnTo>
                <a:lnTo>
                  <a:pt x="2846476" y="669112"/>
                </a:lnTo>
                <a:lnTo>
                  <a:pt x="2847835" y="658368"/>
                </a:lnTo>
                <a:lnTo>
                  <a:pt x="2848584" y="647611"/>
                </a:lnTo>
                <a:lnTo>
                  <a:pt x="2848800" y="636854"/>
                </a:lnTo>
                <a:lnTo>
                  <a:pt x="2848584" y="625779"/>
                </a:lnTo>
                <a:lnTo>
                  <a:pt x="2847835" y="614857"/>
                </a:lnTo>
                <a:lnTo>
                  <a:pt x="2846476" y="604050"/>
                </a:lnTo>
                <a:lnTo>
                  <a:pt x="2844381" y="593280"/>
                </a:lnTo>
                <a:lnTo>
                  <a:pt x="2718638" y="593280"/>
                </a:lnTo>
                <a:lnTo>
                  <a:pt x="2718638" y="549706"/>
                </a:lnTo>
                <a:lnTo>
                  <a:pt x="2860370" y="549706"/>
                </a:lnTo>
                <a:lnTo>
                  <a:pt x="2864789" y="505587"/>
                </a:lnTo>
                <a:lnTo>
                  <a:pt x="2860370" y="462013"/>
                </a:lnTo>
                <a:lnTo>
                  <a:pt x="2619349" y="462013"/>
                </a:lnTo>
                <a:lnTo>
                  <a:pt x="2619349" y="816102"/>
                </a:lnTo>
                <a:lnTo>
                  <a:pt x="2865348" y="816102"/>
                </a:lnTo>
                <a:lnTo>
                  <a:pt x="2867431" y="805027"/>
                </a:lnTo>
                <a:lnTo>
                  <a:pt x="2868790" y="794042"/>
                </a:lnTo>
                <a:lnTo>
                  <a:pt x="2869527" y="783056"/>
                </a:lnTo>
                <a:lnTo>
                  <a:pt x="2869755" y="771982"/>
                </a:lnTo>
                <a:close/>
              </a:path>
              <a:path w="3287395" h="826769">
                <a:moveTo>
                  <a:pt x="2928569" y="204724"/>
                </a:moveTo>
                <a:lnTo>
                  <a:pt x="2923781" y="155879"/>
                </a:lnTo>
                <a:lnTo>
                  <a:pt x="2909570" y="112560"/>
                </a:lnTo>
                <a:lnTo>
                  <a:pt x="2886125" y="75514"/>
                </a:lnTo>
                <a:lnTo>
                  <a:pt x="2876308" y="66433"/>
                </a:lnTo>
                <a:lnTo>
                  <a:pt x="2876308" y="205955"/>
                </a:lnTo>
                <a:lnTo>
                  <a:pt x="2871698" y="250202"/>
                </a:lnTo>
                <a:lnTo>
                  <a:pt x="2857931" y="288772"/>
                </a:lnTo>
                <a:lnTo>
                  <a:pt x="2835033" y="320624"/>
                </a:lnTo>
                <a:lnTo>
                  <a:pt x="2803067" y="344678"/>
                </a:lnTo>
                <a:lnTo>
                  <a:pt x="2762097" y="359879"/>
                </a:lnTo>
                <a:lnTo>
                  <a:pt x="2712148" y="365188"/>
                </a:lnTo>
                <a:lnTo>
                  <a:pt x="2694482" y="364972"/>
                </a:lnTo>
                <a:lnTo>
                  <a:pt x="2678722" y="364350"/>
                </a:lnTo>
                <a:lnTo>
                  <a:pt x="2664002" y="363372"/>
                </a:lnTo>
                <a:lnTo>
                  <a:pt x="2649448" y="362115"/>
                </a:lnTo>
                <a:lnTo>
                  <a:pt x="2649448" y="52870"/>
                </a:lnTo>
                <a:lnTo>
                  <a:pt x="2664561" y="51714"/>
                </a:lnTo>
                <a:lnTo>
                  <a:pt x="2678176" y="50952"/>
                </a:lnTo>
                <a:lnTo>
                  <a:pt x="2691117" y="50533"/>
                </a:lnTo>
                <a:lnTo>
                  <a:pt x="2705252" y="50533"/>
                </a:lnTo>
                <a:lnTo>
                  <a:pt x="2757906" y="55537"/>
                </a:lnTo>
                <a:lnTo>
                  <a:pt x="2801251" y="70243"/>
                </a:lnTo>
                <a:lnTo>
                  <a:pt x="2834500" y="93599"/>
                </a:lnTo>
                <a:lnTo>
                  <a:pt x="2857906" y="124637"/>
                </a:lnTo>
                <a:lnTo>
                  <a:pt x="2871749" y="162407"/>
                </a:lnTo>
                <a:lnTo>
                  <a:pt x="2876308" y="205955"/>
                </a:lnTo>
                <a:lnTo>
                  <a:pt x="2876308" y="66433"/>
                </a:lnTo>
                <a:lnTo>
                  <a:pt x="2859024" y="50419"/>
                </a:lnTo>
                <a:lnTo>
                  <a:pt x="2853652" y="45440"/>
                </a:lnTo>
                <a:lnTo>
                  <a:pt x="2812364" y="23063"/>
                </a:lnTo>
                <a:lnTo>
                  <a:pt x="2762466" y="9105"/>
                </a:lnTo>
                <a:lnTo>
                  <a:pt x="2704160" y="4305"/>
                </a:lnTo>
                <a:lnTo>
                  <a:pt x="2678315" y="4597"/>
                </a:lnTo>
                <a:lnTo>
                  <a:pt x="2654668" y="5753"/>
                </a:lnTo>
                <a:lnTo>
                  <a:pt x="2629636" y="8191"/>
                </a:lnTo>
                <a:lnTo>
                  <a:pt x="2599639" y="12293"/>
                </a:lnTo>
                <a:lnTo>
                  <a:pt x="2599639" y="402691"/>
                </a:lnTo>
                <a:lnTo>
                  <a:pt x="2631198" y="406704"/>
                </a:lnTo>
                <a:lnTo>
                  <a:pt x="2658897" y="408914"/>
                </a:lnTo>
                <a:lnTo>
                  <a:pt x="2684627" y="409867"/>
                </a:lnTo>
                <a:lnTo>
                  <a:pt x="2710294" y="410070"/>
                </a:lnTo>
                <a:lnTo>
                  <a:pt x="2764790" y="404990"/>
                </a:lnTo>
                <a:lnTo>
                  <a:pt x="2812453" y="390334"/>
                </a:lnTo>
                <a:lnTo>
                  <a:pt x="2852737" y="366991"/>
                </a:lnTo>
                <a:lnTo>
                  <a:pt x="2885059" y="335876"/>
                </a:lnTo>
                <a:lnTo>
                  <a:pt x="2908846" y="297865"/>
                </a:lnTo>
                <a:lnTo>
                  <a:pt x="2923540" y="253847"/>
                </a:lnTo>
                <a:lnTo>
                  <a:pt x="2928569" y="204724"/>
                </a:lnTo>
                <a:close/>
              </a:path>
              <a:path w="3287395" h="826769">
                <a:moveTo>
                  <a:pt x="3282289" y="463118"/>
                </a:moveTo>
                <a:lnTo>
                  <a:pt x="3269640" y="461352"/>
                </a:lnTo>
                <a:lnTo>
                  <a:pt x="3257258" y="460146"/>
                </a:lnTo>
                <a:lnTo>
                  <a:pt x="3244977" y="459473"/>
                </a:lnTo>
                <a:lnTo>
                  <a:pt x="3232645" y="459257"/>
                </a:lnTo>
                <a:lnTo>
                  <a:pt x="3217672" y="459473"/>
                </a:lnTo>
                <a:lnTo>
                  <a:pt x="3178035" y="463118"/>
                </a:lnTo>
                <a:lnTo>
                  <a:pt x="3101924" y="663321"/>
                </a:lnTo>
                <a:lnTo>
                  <a:pt x="3096412" y="680974"/>
                </a:lnTo>
                <a:lnTo>
                  <a:pt x="3089795" y="663321"/>
                </a:lnTo>
                <a:lnTo>
                  <a:pt x="3005963" y="463118"/>
                </a:lnTo>
                <a:lnTo>
                  <a:pt x="2962452" y="459473"/>
                </a:lnTo>
                <a:lnTo>
                  <a:pt x="2948597" y="459257"/>
                </a:lnTo>
                <a:lnTo>
                  <a:pt x="2934284" y="459549"/>
                </a:lnTo>
                <a:lnTo>
                  <a:pt x="2921724" y="460362"/>
                </a:lnTo>
                <a:lnTo>
                  <a:pt x="2910598" y="461581"/>
                </a:lnTo>
                <a:lnTo>
                  <a:pt x="2900616" y="463118"/>
                </a:lnTo>
                <a:lnTo>
                  <a:pt x="2900616" y="816102"/>
                </a:lnTo>
                <a:lnTo>
                  <a:pt x="2912948" y="817867"/>
                </a:lnTo>
                <a:lnTo>
                  <a:pt x="2923984" y="819073"/>
                </a:lnTo>
                <a:lnTo>
                  <a:pt x="2934512" y="819746"/>
                </a:lnTo>
                <a:lnTo>
                  <a:pt x="2945295" y="819962"/>
                </a:lnTo>
                <a:lnTo>
                  <a:pt x="2956331" y="819746"/>
                </a:lnTo>
                <a:lnTo>
                  <a:pt x="2991624" y="664972"/>
                </a:lnTo>
                <a:lnTo>
                  <a:pt x="2989415" y="620852"/>
                </a:lnTo>
                <a:lnTo>
                  <a:pt x="3004858" y="664425"/>
                </a:lnTo>
                <a:lnTo>
                  <a:pt x="3052292" y="787971"/>
                </a:lnTo>
                <a:lnTo>
                  <a:pt x="3093656" y="790727"/>
                </a:lnTo>
                <a:lnTo>
                  <a:pt x="3103207" y="790613"/>
                </a:lnTo>
                <a:lnTo>
                  <a:pt x="3178035" y="664425"/>
                </a:lnTo>
                <a:lnTo>
                  <a:pt x="3194037" y="614794"/>
                </a:lnTo>
                <a:lnTo>
                  <a:pt x="3191827" y="664972"/>
                </a:lnTo>
                <a:lnTo>
                  <a:pt x="3191827" y="816102"/>
                </a:lnTo>
                <a:lnTo>
                  <a:pt x="3204565" y="817867"/>
                </a:lnTo>
                <a:lnTo>
                  <a:pt x="3215957" y="819073"/>
                </a:lnTo>
                <a:lnTo>
                  <a:pt x="3226739" y="819746"/>
                </a:lnTo>
                <a:lnTo>
                  <a:pt x="3237611" y="819962"/>
                </a:lnTo>
                <a:lnTo>
                  <a:pt x="3248622" y="819746"/>
                </a:lnTo>
                <a:lnTo>
                  <a:pt x="3259531" y="819073"/>
                </a:lnTo>
                <a:lnTo>
                  <a:pt x="3270643" y="817867"/>
                </a:lnTo>
                <a:lnTo>
                  <a:pt x="3282289" y="816102"/>
                </a:lnTo>
                <a:lnTo>
                  <a:pt x="3282289" y="463118"/>
                </a:lnTo>
                <a:close/>
              </a:path>
              <a:path w="3287395" h="826769">
                <a:moveTo>
                  <a:pt x="3287026" y="373189"/>
                </a:moveTo>
                <a:lnTo>
                  <a:pt x="3285807" y="365810"/>
                </a:lnTo>
                <a:lnTo>
                  <a:pt x="3283331" y="359041"/>
                </a:lnTo>
                <a:lnTo>
                  <a:pt x="3081693" y="359041"/>
                </a:lnTo>
                <a:lnTo>
                  <a:pt x="3081693" y="223774"/>
                </a:lnTo>
                <a:lnTo>
                  <a:pt x="3255670" y="223774"/>
                </a:lnTo>
                <a:lnTo>
                  <a:pt x="3258134" y="215798"/>
                </a:lnTo>
                <a:lnTo>
                  <a:pt x="3259366" y="209029"/>
                </a:lnTo>
                <a:lnTo>
                  <a:pt x="3259366" y="193649"/>
                </a:lnTo>
                <a:lnTo>
                  <a:pt x="3258134" y="186283"/>
                </a:lnTo>
                <a:lnTo>
                  <a:pt x="3255670" y="178295"/>
                </a:lnTo>
                <a:lnTo>
                  <a:pt x="3081693" y="178295"/>
                </a:lnTo>
                <a:lnTo>
                  <a:pt x="3081693" y="55943"/>
                </a:lnTo>
                <a:lnTo>
                  <a:pt x="3277197" y="55943"/>
                </a:lnTo>
                <a:lnTo>
                  <a:pt x="3279648" y="16586"/>
                </a:lnTo>
                <a:lnTo>
                  <a:pt x="3277197" y="9842"/>
                </a:lnTo>
                <a:lnTo>
                  <a:pt x="3032493" y="9842"/>
                </a:lnTo>
                <a:lnTo>
                  <a:pt x="3032493" y="404533"/>
                </a:lnTo>
                <a:lnTo>
                  <a:pt x="3283331" y="404533"/>
                </a:lnTo>
                <a:lnTo>
                  <a:pt x="3285807" y="397167"/>
                </a:lnTo>
                <a:lnTo>
                  <a:pt x="3287026" y="388556"/>
                </a:lnTo>
                <a:lnTo>
                  <a:pt x="3287026" y="380555"/>
                </a:lnTo>
                <a:lnTo>
                  <a:pt x="3287026" y="3731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0449391" y="803937"/>
            <a:ext cx="226695" cy="278130"/>
          </a:xfrm>
          <a:custGeom>
            <a:avLst/>
            <a:gdLst/>
            <a:ahLst/>
            <a:cxnLst/>
            <a:rect l="l" t="t" r="r" b="b"/>
            <a:pathLst>
              <a:path w="226695" h="278130">
                <a:moveTo>
                  <a:pt x="139367" y="0"/>
                </a:moveTo>
                <a:lnTo>
                  <a:pt x="92730" y="6654"/>
                </a:lnTo>
                <a:lnTo>
                  <a:pt x="54149" y="25538"/>
                </a:lnTo>
                <a:lnTo>
                  <a:pt x="24950" y="55031"/>
                </a:lnTo>
                <a:lnTo>
                  <a:pt x="6458" y="93514"/>
                </a:lnTo>
                <a:lnTo>
                  <a:pt x="0" y="139367"/>
                </a:lnTo>
                <a:lnTo>
                  <a:pt x="6050" y="185253"/>
                </a:lnTo>
                <a:lnTo>
                  <a:pt x="23627" y="223452"/>
                </a:lnTo>
                <a:lnTo>
                  <a:pt x="51872" y="252523"/>
                </a:lnTo>
                <a:lnTo>
                  <a:pt x="89925" y="271022"/>
                </a:lnTo>
                <a:lnTo>
                  <a:pt x="136927" y="277509"/>
                </a:lnTo>
                <a:lnTo>
                  <a:pt x="168950" y="275155"/>
                </a:lnTo>
                <a:lnTo>
                  <a:pt x="193809" y="269029"/>
                </a:lnTo>
                <a:lnTo>
                  <a:pt x="212572" y="260542"/>
                </a:lnTo>
                <a:lnTo>
                  <a:pt x="226307" y="251102"/>
                </a:lnTo>
                <a:lnTo>
                  <a:pt x="221175" y="231721"/>
                </a:lnTo>
                <a:lnTo>
                  <a:pt x="212955" y="215804"/>
                </a:lnTo>
                <a:lnTo>
                  <a:pt x="201459" y="202708"/>
                </a:lnTo>
                <a:lnTo>
                  <a:pt x="186496" y="191784"/>
                </a:lnTo>
                <a:lnTo>
                  <a:pt x="177725" y="198736"/>
                </a:lnTo>
                <a:lnTo>
                  <a:pt x="167501" y="204127"/>
                </a:lnTo>
                <a:lnTo>
                  <a:pt x="155296" y="207613"/>
                </a:lnTo>
                <a:lnTo>
                  <a:pt x="140582" y="208852"/>
                </a:lnTo>
                <a:lnTo>
                  <a:pt x="115288" y="203994"/>
                </a:lnTo>
                <a:lnTo>
                  <a:pt x="96088" y="190106"/>
                </a:lnTo>
                <a:lnTo>
                  <a:pt x="83897" y="168220"/>
                </a:lnTo>
                <a:lnTo>
                  <a:pt x="79631" y="139367"/>
                </a:lnTo>
                <a:lnTo>
                  <a:pt x="83802" y="110175"/>
                </a:lnTo>
                <a:lnTo>
                  <a:pt x="95935" y="88331"/>
                </a:lnTo>
                <a:lnTo>
                  <a:pt x="115460" y="74636"/>
                </a:lnTo>
                <a:lnTo>
                  <a:pt x="141807" y="69893"/>
                </a:lnTo>
                <a:lnTo>
                  <a:pt x="151790" y="70496"/>
                </a:lnTo>
                <a:lnTo>
                  <a:pt x="161356" y="72585"/>
                </a:lnTo>
                <a:lnTo>
                  <a:pt x="171000" y="76576"/>
                </a:lnTo>
                <a:lnTo>
                  <a:pt x="181219" y="82887"/>
                </a:lnTo>
                <a:lnTo>
                  <a:pt x="195433" y="72228"/>
                </a:lnTo>
                <a:lnTo>
                  <a:pt x="207171" y="58211"/>
                </a:lnTo>
                <a:lnTo>
                  <a:pt x="215784" y="42213"/>
                </a:lnTo>
                <a:lnTo>
                  <a:pt x="220621" y="25611"/>
                </a:lnTo>
                <a:lnTo>
                  <a:pt x="205584" y="15606"/>
                </a:lnTo>
                <a:lnTo>
                  <a:pt x="187156" y="7469"/>
                </a:lnTo>
                <a:lnTo>
                  <a:pt x="165147" y="2000"/>
                </a:lnTo>
                <a:lnTo>
                  <a:pt x="139367" y="0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69220" y="874638"/>
            <a:ext cx="194213" cy="205993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10876852" y="774693"/>
            <a:ext cx="419100" cy="302260"/>
          </a:xfrm>
          <a:custGeom>
            <a:avLst/>
            <a:gdLst/>
            <a:ahLst/>
            <a:cxnLst/>
            <a:rect l="l" t="t" r="r" b="b"/>
            <a:pathLst>
              <a:path w="419100" h="302259">
                <a:moveTo>
                  <a:pt x="322605" y="178371"/>
                </a:moveTo>
                <a:lnTo>
                  <a:pt x="317080" y="145529"/>
                </a:lnTo>
                <a:lnTo>
                  <a:pt x="300050" y="120421"/>
                </a:lnTo>
                <a:lnTo>
                  <a:pt x="270840" y="104381"/>
                </a:lnTo>
                <a:lnTo>
                  <a:pt x="228752" y="98742"/>
                </a:lnTo>
                <a:lnTo>
                  <a:pt x="210413" y="100012"/>
                </a:lnTo>
                <a:lnTo>
                  <a:pt x="193852" y="103416"/>
                </a:lnTo>
                <a:lnTo>
                  <a:pt x="179209" y="108331"/>
                </a:lnTo>
                <a:lnTo>
                  <a:pt x="166585" y="114173"/>
                </a:lnTo>
                <a:lnTo>
                  <a:pt x="154228" y="107480"/>
                </a:lnTo>
                <a:lnTo>
                  <a:pt x="139674" y="102654"/>
                </a:lnTo>
                <a:lnTo>
                  <a:pt x="122821" y="99720"/>
                </a:lnTo>
                <a:lnTo>
                  <a:pt x="103606" y="98742"/>
                </a:lnTo>
                <a:lnTo>
                  <a:pt x="66509" y="102450"/>
                </a:lnTo>
                <a:lnTo>
                  <a:pt x="36258" y="111379"/>
                </a:lnTo>
                <a:lnTo>
                  <a:pt x="13779" y="122212"/>
                </a:lnTo>
                <a:lnTo>
                  <a:pt x="0" y="131635"/>
                </a:lnTo>
                <a:lnTo>
                  <a:pt x="0" y="299034"/>
                </a:lnTo>
                <a:lnTo>
                  <a:pt x="9144" y="300342"/>
                </a:lnTo>
                <a:lnTo>
                  <a:pt x="18288" y="301231"/>
                </a:lnTo>
                <a:lnTo>
                  <a:pt x="27432" y="301726"/>
                </a:lnTo>
                <a:lnTo>
                  <a:pt x="36576" y="301891"/>
                </a:lnTo>
                <a:lnTo>
                  <a:pt x="45707" y="301726"/>
                </a:lnTo>
                <a:lnTo>
                  <a:pt x="54851" y="301231"/>
                </a:lnTo>
                <a:lnTo>
                  <a:pt x="63995" y="300342"/>
                </a:lnTo>
                <a:lnTo>
                  <a:pt x="73139" y="299034"/>
                </a:lnTo>
                <a:lnTo>
                  <a:pt x="73139" y="170243"/>
                </a:lnTo>
                <a:lnTo>
                  <a:pt x="78422" y="167398"/>
                </a:lnTo>
                <a:lnTo>
                  <a:pt x="85725" y="164147"/>
                </a:lnTo>
                <a:lnTo>
                  <a:pt x="97510" y="164147"/>
                </a:lnTo>
                <a:lnTo>
                  <a:pt x="108394" y="165493"/>
                </a:lnTo>
                <a:lnTo>
                  <a:pt x="116865" y="170040"/>
                </a:lnTo>
                <a:lnTo>
                  <a:pt x="122364" y="178549"/>
                </a:lnTo>
                <a:lnTo>
                  <a:pt x="124320" y="191770"/>
                </a:lnTo>
                <a:lnTo>
                  <a:pt x="124320" y="299034"/>
                </a:lnTo>
                <a:lnTo>
                  <a:pt x="133477" y="300342"/>
                </a:lnTo>
                <a:lnTo>
                  <a:pt x="142621" y="301231"/>
                </a:lnTo>
                <a:lnTo>
                  <a:pt x="151765" y="301726"/>
                </a:lnTo>
                <a:lnTo>
                  <a:pt x="160896" y="301891"/>
                </a:lnTo>
                <a:lnTo>
                  <a:pt x="170040" y="301726"/>
                </a:lnTo>
                <a:lnTo>
                  <a:pt x="179184" y="301231"/>
                </a:lnTo>
                <a:lnTo>
                  <a:pt x="188328" y="300342"/>
                </a:lnTo>
                <a:lnTo>
                  <a:pt x="197459" y="299034"/>
                </a:lnTo>
                <a:lnTo>
                  <a:pt x="197459" y="172275"/>
                </a:lnTo>
                <a:lnTo>
                  <a:pt x="197053" y="169430"/>
                </a:lnTo>
                <a:lnTo>
                  <a:pt x="198272" y="170243"/>
                </a:lnTo>
                <a:lnTo>
                  <a:pt x="203555" y="167398"/>
                </a:lnTo>
                <a:lnTo>
                  <a:pt x="210870" y="164147"/>
                </a:lnTo>
                <a:lnTo>
                  <a:pt x="222656" y="164147"/>
                </a:lnTo>
                <a:lnTo>
                  <a:pt x="233527" y="165493"/>
                </a:lnTo>
                <a:lnTo>
                  <a:pt x="242011" y="170040"/>
                </a:lnTo>
                <a:lnTo>
                  <a:pt x="247510" y="178549"/>
                </a:lnTo>
                <a:lnTo>
                  <a:pt x="249478" y="191770"/>
                </a:lnTo>
                <a:lnTo>
                  <a:pt x="249478" y="299034"/>
                </a:lnTo>
                <a:lnTo>
                  <a:pt x="258610" y="300342"/>
                </a:lnTo>
                <a:lnTo>
                  <a:pt x="267754" y="301231"/>
                </a:lnTo>
                <a:lnTo>
                  <a:pt x="276898" y="301726"/>
                </a:lnTo>
                <a:lnTo>
                  <a:pt x="286042" y="301891"/>
                </a:lnTo>
                <a:lnTo>
                  <a:pt x="295186" y="301726"/>
                </a:lnTo>
                <a:lnTo>
                  <a:pt x="304317" y="301231"/>
                </a:lnTo>
                <a:lnTo>
                  <a:pt x="313461" y="300342"/>
                </a:lnTo>
                <a:lnTo>
                  <a:pt x="322605" y="299034"/>
                </a:lnTo>
                <a:lnTo>
                  <a:pt x="322605" y="178371"/>
                </a:lnTo>
                <a:close/>
              </a:path>
              <a:path w="419100" h="302259">
                <a:moveTo>
                  <a:pt x="412419" y="105638"/>
                </a:moveTo>
                <a:lnTo>
                  <a:pt x="403047" y="104343"/>
                </a:lnTo>
                <a:lnTo>
                  <a:pt x="393827" y="103454"/>
                </a:lnTo>
                <a:lnTo>
                  <a:pt x="384771" y="102958"/>
                </a:lnTo>
                <a:lnTo>
                  <a:pt x="375856" y="102793"/>
                </a:lnTo>
                <a:lnTo>
                  <a:pt x="366483" y="102958"/>
                </a:lnTo>
                <a:lnTo>
                  <a:pt x="357263" y="103454"/>
                </a:lnTo>
                <a:lnTo>
                  <a:pt x="348195" y="104343"/>
                </a:lnTo>
                <a:lnTo>
                  <a:pt x="339293" y="105638"/>
                </a:lnTo>
                <a:lnTo>
                  <a:pt x="339293" y="299046"/>
                </a:lnTo>
                <a:lnTo>
                  <a:pt x="348653" y="300342"/>
                </a:lnTo>
                <a:lnTo>
                  <a:pt x="357873" y="301218"/>
                </a:lnTo>
                <a:lnTo>
                  <a:pt x="366941" y="301726"/>
                </a:lnTo>
                <a:lnTo>
                  <a:pt x="375856" y="301879"/>
                </a:lnTo>
                <a:lnTo>
                  <a:pt x="385216" y="301726"/>
                </a:lnTo>
                <a:lnTo>
                  <a:pt x="394436" y="301218"/>
                </a:lnTo>
                <a:lnTo>
                  <a:pt x="403504" y="300342"/>
                </a:lnTo>
                <a:lnTo>
                  <a:pt x="412419" y="299046"/>
                </a:lnTo>
                <a:lnTo>
                  <a:pt x="412419" y="105638"/>
                </a:lnTo>
                <a:close/>
              </a:path>
              <a:path w="419100" h="302259">
                <a:moveTo>
                  <a:pt x="418922" y="41859"/>
                </a:moveTo>
                <a:lnTo>
                  <a:pt x="415505" y="25717"/>
                </a:lnTo>
                <a:lnTo>
                  <a:pt x="406222" y="12395"/>
                </a:lnTo>
                <a:lnTo>
                  <a:pt x="392518" y="3340"/>
                </a:lnTo>
                <a:lnTo>
                  <a:pt x="375856" y="0"/>
                </a:lnTo>
                <a:lnTo>
                  <a:pt x="359486" y="3340"/>
                </a:lnTo>
                <a:lnTo>
                  <a:pt x="346036" y="12395"/>
                </a:lnTo>
                <a:lnTo>
                  <a:pt x="336943" y="25717"/>
                </a:lnTo>
                <a:lnTo>
                  <a:pt x="333590" y="41859"/>
                </a:lnTo>
                <a:lnTo>
                  <a:pt x="336943" y="58458"/>
                </a:lnTo>
                <a:lnTo>
                  <a:pt x="346036" y="72021"/>
                </a:lnTo>
                <a:lnTo>
                  <a:pt x="359486" y="81165"/>
                </a:lnTo>
                <a:lnTo>
                  <a:pt x="375856" y="84518"/>
                </a:lnTo>
                <a:lnTo>
                  <a:pt x="392518" y="81165"/>
                </a:lnTo>
                <a:lnTo>
                  <a:pt x="406222" y="72021"/>
                </a:lnTo>
                <a:lnTo>
                  <a:pt x="415505" y="58458"/>
                </a:lnTo>
                <a:lnTo>
                  <a:pt x="418922" y="41859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1307160" y="873426"/>
            <a:ext cx="198276" cy="20314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1522120" y="805172"/>
            <a:ext cx="198120" cy="271780"/>
          </a:xfrm>
          <a:custGeom>
            <a:avLst/>
            <a:gdLst/>
            <a:ahLst/>
            <a:cxnLst/>
            <a:rect l="l" t="t" r="r" b="b"/>
            <a:pathLst>
              <a:path w="198120" h="271780">
                <a:moveTo>
                  <a:pt x="35747" y="0"/>
                </a:moveTo>
                <a:lnTo>
                  <a:pt x="26617" y="157"/>
                </a:lnTo>
                <a:lnTo>
                  <a:pt x="17563" y="657"/>
                </a:lnTo>
                <a:lnTo>
                  <a:pt x="8664" y="1537"/>
                </a:lnTo>
                <a:lnTo>
                  <a:pt x="0" y="2837"/>
                </a:lnTo>
                <a:lnTo>
                  <a:pt x="0" y="268557"/>
                </a:lnTo>
                <a:lnTo>
                  <a:pt x="9607" y="269859"/>
                </a:lnTo>
                <a:lnTo>
                  <a:pt x="18987" y="270743"/>
                </a:lnTo>
                <a:lnTo>
                  <a:pt x="28216" y="271245"/>
                </a:lnTo>
                <a:lnTo>
                  <a:pt x="37370" y="271405"/>
                </a:lnTo>
                <a:lnTo>
                  <a:pt x="46499" y="271245"/>
                </a:lnTo>
                <a:lnTo>
                  <a:pt x="55551" y="270743"/>
                </a:lnTo>
                <a:lnTo>
                  <a:pt x="64453" y="269859"/>
                </a:lnTo>
                <a:lnTo>
                  <a:pt x="73128" y="268557"/>
                </a:lnTo>
                <a:lnTo>
                  <a:pt x="73128" y="139754"/>
                </a:lnTo>
                <a:lnTo>
                  <a:pt x="77633" y="137605"/>
                </a:lnTo>
                <a:lnTo>
                  <a:pt x="83281" y="135643"/>
                </a:lnTo>
                <a:lnTo>
                  <a:pt x="90148" y="134214"/>
                </a:lnTo>
                <a:lnTo>
                  <a:pt x="98311" y="133660"/>
                </a:lnTo>
                <a:lnTo>
                  <a:pt x="109126" y="135007"/>
                </a:lnTo>
                <a:lnTo>
                  <a:pt x="117465" y="139553"/>
                </a:lnTo>
                <a:lnTo>
                  <a:pt x="122830" y="148061"/>
                </a:lnTo>
                <a:lnTo>
                  <a:pt x="124729" y="161293"/>
                </a:lnTo>
                <a:lnTo>
                  <a:pt x="124729" y="268557"/>
                </a:lnTo>
                <a:lnTo>
                  <a:pt x="133870" y="269859"/>
                </a:lnTo>
                <a:lnTo>
                  <a:pt x="143011" y="270743"/>
                </a:lnTo>
                <a:lnTo>
                  <a:pt x="152152" y="271245"/>
                </a:lnTo>
                <a:lnTo>
                  <a:pt x="161293" y="271405"/>
                </a:lnTo>
                <a:lnTo>
                  <a:pt x="170434" y="271245"/>
                </a:lnTo>
                <a:lnTo>
                  <a:pt x="179575" y="270743"/>
                </a:lnTo>
                <a:lnTo>
                  <a:pt x="188716" y="269859"/>
                </a:lnTo>
                <a:lnTo>
                  <a:pt x="197857" y="268557"/>
                </a:lnTo>
                <a:lnTo>
                  <a:pt x="197857" y="143828"/>
                </a:lnTo>
                <a:lnTo>
                  <a:pt x="191884" y="113333"/>
                </a:lnTo>
                <a:lnTo>
                  <a:pt x="174446" y="89429"/>
                </a:lnTo>
                <a:lnTo>
                  <a:pt x="146266" y="73829"/>
                </a:lnTo>
                <a:lnTo>
                  <a:pt x="108070" y="68249"/>
                </a:lnTo>
                <a:lnTo>
                  <a:pt x="98609" y="68625"/>
                </a:lnTo>
                <a:lnTo>
                  <a:pt x="89684" y="69725"/>
                </a:lnTo>
                <a:lnTo>
                  <a:pt x="81216" y="71509"/>
                </a:lnTo>
                <a:lnTo>
                  <a:pt x="73128" y="73934"/>
                </a:lnTo>
                <a:lnTo>
                  <a:pt x="73128" y="2837"/>
                </a:lnTo>
                <a:lnTo>
                  <a:pt x="63515" y="1537"/>
                </a:lnTo>
                <a:lnTo>
                  <a:pt x="54131" y="657"/>
                </a:lnTo>
                <a:lnTo>
                  <a:pt x="44901" y="157"/>
                </a:lnTo>
                <a:lnTo>
                  <a:pt x="35747" y="0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bg object 2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1728132" y="873419"/>
            <a:ext cx="398997" cy="20803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995866" y="873419"/>
            <a:ext cx="217365" cy="207627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13273786" y="774693"/>
            <a:ext cx="1493520" cy="306705"/>
          </a:xfrm>
          <a:custGeom>
            <a:avLst/>
            <a:gdLst/>
            <a:ahLst/>
            <a:cxnLst/>
            <a:rect l="l" t="t" r="r" b="b"/>
            <a:pathLst>
              <a:path w="1493519" h="306705">
                <a:moveTo>
                  <a:pt x="194208" y="188937"/>
                </a:moveTo>
                <a:lnTo>
                  <a:pt x="187159" y="148463"/>
                </a:lnTo>
                <a:lnTo>
                  <a:pt x="135585" y="105003"/>
                </a:lnTo>
                <a:lnTo>
                  <a:pt x="94259" y="99949"/>
                </a:lnTo>
                <a:lnTo>
                  <a:pt x="62204" y="103263"/>
                </a:lnTo>
                <a:lnTo>
                  <a:pt x="36461" y="111226"/>
                </a:lnTo>
                <a:lnTo>
                  <a:pt x="17589" y="120865"/>
                </a:lnTo>
                <a:lnTo>
                  <a:pt x="6096" y="129209"/>
                </a:lnTo>
                <a:lnTo>
                  <a:pt x="10033" y="144437"/>
                </a:lnTo>
                <a:lnTo>
                  <a:pt x="16649" y="157200"/>
                </a:lnTo>
                <a:lnTo>
                  <a:pt x="25400" y="167436"/>
                </a:lnTo>
                <a:lnTo>
                  <a:pt x="35763" y="175120"/>
                </a:lnTo>
                <a:lnTo>
                  <a:pt x="44792" y="169494"/>
                </a:lnTo>
                <a:lnTo>
                  <a:pt x="56883" y="164249"/>
                </a:lnTo>
                <a:lnTo>
                  <a:pt x="71412" y="160388"/>
                </a:lnTo>
                <a:lnTo>
                  <a:pt x="87769" y="158877"/>
                </a:lnTo>
                <a:lnTo>
                  <a:pt x="104063" y="160629"/>
                </a:lnTo>
                <a:lnTo>
                  <a:pt x="114579" y="165315"/>
                </a:lnTo>
                <a:lnTo>
                  <a:pt x="120218" y="172072"/>
                </a:lnTo>
                <a:lnTo>
                  <a:pt x="121894" y="179997"/>
                </a:lnTo>
                <a:lnTo>
                  <a:pt x="121894" y="185280"/>
                </a:lnTo>
                <a:lnTo>
                  <a:pt x="121894" y="225094"/>
                </a:lnTo>
                <a:lnTo>
                  <a:pt x="121894" y="255168"/>
                </a:lnTo>
                <a:lnTo>
                  <a:pt x="114566" y="256794"/>
                </a:lnTo>
                <a:lnTo>
                  <a:pt x="107670" y="258013"/>
                </a:lnTo>
                <a:lnTo>
                  <a:pt x="101168" y="258013"/>
                </a:lnTo>
                <a:lnTo>
                  <a:pt x="88836" y="256692"/>
                </a:lnTo>
                <a:lnTo>
                  <a:pt x="79933" y="252933"/>
                </a:lnTo>
                <a:lnTo>
                  <a:pt x="74536" y="247040"/>
                </a:lnTo>
                <a:lnTo>
                  <a:pt x="72720" y="239318"/>
                </a:lnTo>
                <a:lnTo>
                  <a:pt x="74371" y="232079"/>
                </a:lnTo>
                <a:lnTo>
                  <a:pt x="79171" y="226872"/>
                </a:lnTo>
                <a:lnTo>
                  <a:pt x="86956" y="223723"/>
                </a:lnTo>
                <a:lnTo>
                  <a:pt x="97497" y="222656"/>
                </a:lnTo>
                <a:lnTo>
                  <a:pt x="106451" y="222656"/>
                </a:lnTo>
                <a:lnTo>
                  <a:pt x="114566" y="223469"/>
                </a:lnTo>
                <a:lnTo>
                  <a:pt x="121894" y="225094"/>
                </a:lnTo>
                <a:lnTo>
                  <a:pt x="121894" y="185280"/>
                </a:lnTo>
                <a:lnTo>
                  <a:pt x="113792" y="183667"/>
                </a:lnTo>
                <a:lnTo>
                  <a:pt x="105283" y="182486"/>
                </a:lnTo>
                <a:lnTo>
                  <a:pt x="96240" y="181673"/>
                </a:lnTo>
                <a:lnTo>
                  <a:pt x="86537" y="181216"/>
                </a:lnTo>
                <a:lnTo>
                  <a:pt x="51422" y="184569"/>
                </a:lnTo>
                <a:lnTo>
                  <a:pt x="24079" y="195846"/>
                </a:lnTo>
                <a:lnTo>
                  <a:pt x="6324" y="215036"/>
                </a:lnTo>
                <a:lnTo>
                  <a:pt x="0" y="242150"/>
                </a:lnTo>
                <a:lnTo>
                  <a:pt x="6489" y="271157"/>
                </a:lnTo>
                <a:lnTo>
                  <a:pt x="24777" y="290969"/>
                </a:lnTo>
                <a:lnTo>
                  <a:pt x="53136" y="302323"/>
                </a:lnTo>
                <a:lnTo>
                  <a:pt x="89789" y="305943"/>
                </a:lnTo>
                <a:lnTo>
                  <a:pt x="117297" y="304723"/>
                </a:lnTo>
                <a:lnTo>
                  <a:pt x="143522" y="301078"/>
                </a:lnTo>
                <a:lnTo>
                  <a:pt x="168986" y="294982"/>
                </a:lnTo>
                <a:lnTo>
                  <a:pt x="194208" y="286448"/>
                </a:lnTo>
                <a:lnTo>
                  <a:pt x="194208" y="258013"/>
                </a:lnTo>
                <a:lnTo>
                  <a:pt x="194208" y="222656"/>
                </a:lnTo>
                <a:lnTo>
                  <a:pt x="194208" y="188937"/>
                </a:lnTo>
                <a:close/>
              </a:path>
              <a:path w="1493519" h="306705">
                <a:moveTo>
                  <a:pt x="403479" y="108077"/>
                </a:moveTo>
                <a:lnTo>
                  <a:pt x="394335" y="106781"/>
                </a:lnTo>
                <a:lnTo>
                  <a:pt x="385191" y="105905"/>
                </a:lnTo>
                <a:lnTo>
                  <a:pt x="376047" y="105397"/>
                </a:lnTo>
                <a:lnTo>
                  <a:pt x="366915" y="105244"/>
                </a:lnTo>
                <a:lnTo>
                  <a:pt x="357771" y="105397"/>
                </a:lnTo>
                <a:lnTo>
                  <a:pt x="348627" y="105905"/>
                </a:lnTo>
                <a:lnTo>
                  <a:pt x="339483" y="106781"/>
                </a:lnTo>
                <a:lnTo>
                  <a:pt x="330352" y="108077"/>
                </a:lnTo>
                <a:lnTo>
                  <a:pt x="330352" y="238899"/>
                </a:lnTo>
                <a:lnTo>
                  <a:pt x="325056" y="242163"/>
                </a:lnTo>
                <a:lnTo>
                  <a:pt x="317334" y="243789"/>
                </a:lnTo>
                <a:lnTo>
                  <a:pt x="307594" y="243789"/>
                </a:lnTo>
                <a:lnTo>
                  <a:pt x="294462" y="242049"/>
                </a:lnTo>
                <a:lnTo>
                  <a:pt x="285800" y="236626"/>
                </a:lnTo>
                <a:lnTo>
                  <a:pt x="281012" y="227152"/>
                </a:lnTo>
                <a:lnTo>
                  <a:pt x="279552" y="213309"/>
                </a:lnTo>
                <a:lnTo>
                  <a:pt x="279552" y="108077"/>
                </a:lnTo>
                <a:lnTo>
                  <a:pt x="270408" y="106781"/>
                </a:lnTo>
                <a:lnTo>
                  <a:pt x="261264" y="105905"/>
                </a:lnTo>
                <a:lnTo>
                  <a:pt x="252133" y="105397"/>
                </a:lnTo>
                <a:lnTo>
                  <a:pt x="242989" y="105244"/>
                </a:lnTo>
                <a:lnTo>
                  <a:pt x="233845" y="105397"/>
                </a:lnTo>
                <a:lnTo>
                  <a:pt x="224701" y="105905"/>
                </a:lnTo>
                <a:lnTo>
                  <a:pt x="215569" y="106781"/>
                </a:lnTo>
                <a:lnTo>
                  <a:pt x="206425" y="108077"/>
                </a:lnTo>
                <a:lnTo>
                  <a:pt x="206425" y="226720"/>
                </a:lnTo>
                <a:lnTo>
                  <a:pt x="211607" y="259562"/>
                </a:lnTo>
                <a:lnTo>
                  <a:pt x="228409" y="284670"/>
                </a:lnTo>
                <a:lnTo>
                  <a:pt x="258699" y="300710"/>
                </a:lnTo>
                <a:lnTo>
                  <a:pt x="304342" y="306362"/>
                </a:lnTo>
                <a:lnTo>
                  <a:pt x="339140" y="303695"/>
                </a:lnTo>
                <a:lnTo>
                  <a:pt x="368223" y="297268"/>
                </a:lnTo>
                <a:lnTo>
                  <a:pt x="390156" y="289382"/>
                </a:lnTo>
                <a:lnTo>
                  <a:pt x="403479" y="282384"/>
                </a:lnTo>
                <a:lnTo>
                  <a:pt x="403479" y="108077"/>
                </a:lnTo>
                <a:close/>
              </a:path>
              <a:path w="1493519" h="306705">
                <a:moveTo>
                  <a:pt x="592416" y="283603"/>
                </a:moveTo>
                <a:lnTo>
                  <a:pt x="588759" y="268478"/>
                </a:lnTo>
                <a:lnTo>
                  <a:pt x="581698" y="254050"/>
                </a:lnTo>
                <a:lnTo>
                  <a:pt x="572592" y="241896"/>
                </a:lnTo>
                <a:lnTo>
                  <a:pt x="562762" y="233641"/>
                </a:lnTo>
                <a:lnTo>
                  <a:pt x="555853" y="239725"/>
                </a:lnTo>
                <a:lnTo>
                  <a:pt x="549757" y="243776"/>
                </a:lnTo>
                <a:lnTo>
                  <a:pt x="540004" y="243776"/>
                </a:lnTo>
                <a:lnTo>
                  <a:pt x="529463" y="242392"/>
                </a:lnTo>
                <a:lnTo>
                  <a:pt x="522135" y="238099"/>
                </a:lnTo>
                <a:lnTo>
                  <a:pt x="517842" y="230759"/>
                </a:lnTo>
                <a:lnTo>
                  <a:pt x="516445" y="220218"/>
                </a:lnTo>
                <a:lnTo>
                  <a:pt x="516445" y="169443"/>
                </a:lnTo>
                <a:lnTo>
                  <a:pt x="579818" y="169443"/>
                </a:lnTo>
                <a:lnTo>
                  <a:pt x="581190" y="161747"/>
                </a:lnTo>
                <a:lnTo>
                  <a:pt x="582206" y="153936"/>
                </a:lnTo>
                <a:lnTo>
                  <a:pt x="582853" y="146062"/>
                </a:lnTo>
                <a:lnTo>
                  <a:pt x="583069" y="138137"/>
                </a:lnTo>
                <a:lnTo>
                  <a:pt x="582853" y="131013"/>
                </a:lnTo>
                <a:lnTo>
                  <a:pt x="582206" y="123723"/>
                </a:lnTo>
                <a:lnTo>
                  <a:pt x="581190" y="116433"/>
                </a:lnTo>
                <a:lnTo>
                  <a:pt x="579818" y="109308"/>
                </a:lnTo>
                <a:lnTo>
                  <a:pt x="516445" y="109308"/>
                </a:lnTo>
                <a:lnTo>
                  <a:pt x="516445" y="58915"/>
                </a:lnTo>
                <a:lnTo>
                  <a:pt x="507771" y="57619"/>
                </a:lnTo>
                <a:lnTo>
                  <a:pt x="498868" y="56743"/>
                </a:lnTo>
                <a:lnTo>
                  <a:pt x="489813" y="56235"/>
                </a:lnTo>
                <a:lnTo>
                  <a:pt x="480682" y="56083"/>
                </a:lnTo>
                <a:lnTo>
                  <a:pt x="471538" y="56235"/>
                </a:lnTo>
                <a:lnTo>
                  <a:pt x="462305" y="56743"/>
                </a:lnTo>
                <a:lnTo>
                  <a:pt x="452920" y="57619"/>
                </a:lnTo>
                <a:lnTo>
                  <a:pt x="443318" y="58915"/>
                </a:lnTo>
                <a:lnTo>
                  <a:pt x="443318" y="109308"/>
                </a:lnTo>
                <a:lnTo>
                  <a:pt x="410806" y="109308"/>
                </a:lnTo>
                <a:lnTo>
                  <a:pt x="409740" y="116674"/>
                </a:lnTo>
                <a:lnTo>
                  <a:pt x="408978" y="124079"/>
                </a:lnTo>
                <a:lnTo>
                  <a:pt x="408520" y="131406"/>
                </a:lnTo>
                <a:lnTo>
                  <a:pt x="408368" y="138544"/>
                </a:lnTo>
                <a:lnTo>
                  <a:pt x="408520" y="146685"/>
                </a:lnTo>
                <a:lnTo>
                  <a:pt x="408978" y="154597"/>
                </a:lnTo>
                <a:lnTo>
                  <a:pt x="409740" y="162217"/>
                </a:lnTo>
                <a:lnTo>
                  <a:pt x="410806" y="169443"/>
                </a:lnTo>
                <a:lnTo>
                  <a:pt x="443318" y="169443"/>
                </a:lnTo>
                <a:lnTo>
                  <a:pt x="443318" y="238899"/>
                </a:lnTo>
                <a:lnTo>
                  <a:pt x="449630" y="269367"/>
                </a:lnTo>
                <a:lnTo>
                  <a:pt x="467029" y="290055"/>
                </a:lnTo>
                <a:lnTo>
                  <a:pt x="493191" y="301815"/>
                </a:lnTo>
                <a:lnTo>
                  <a:pt x="525792" y="305549"/>
                </a:lnTo>
                <a:lnTo>
                  <a:pt x="547395" y="303771"/>
                </a:lnTo>
                <a:lnTo>
                  <a:pt x="565200" y="298996"/>
                </a:lnTo>
                <a:lnTo>
                  <a:pt x="579945" y="291998"/>
                </a:lnTo>
                <a:lnTo>
                  <a:pt x="592416" y="283603"/>
                </a:lnTo>
                <a:close/>
              </a:path>
              <a:path w="1493519" h="306705">
                <a:moveTo>
                  <a:pt x="803719" y="202755"/>
                </a:moveTo>
                <a:lnTo>
                  <a:pt x="795680" y="158724"/>
                </a:lnTo>
                <a:lnTo>
                  <a:pt x="795502" y="158470"/>
                </a:lnTo>
                <a:lnTo>
                  <a:pt x="773252" y="126060"/>
                </a:lnTo>
                <a:lnTo>
                  <a:pt x="738936" y="105727"/>
                </a:lnTo>
                <a:lnTo>
                  <a:pt x="730592" y="104394"/>
                </a:lnTo>
                <a:lnTo>
                  <a:pt x="730592" y="202755"/>
                </a:lnTo>
                <a:lnTo>
                  <a:pt x="728319" y="220916"/>
                </a:lnTo>
                <a:lnTo>
                  <a:pt x="721601" y="234746"/>
                </a:lnTo>
                <a:lnTo>
                  <a:pt x="710526" y="243535"/>
                </a:lnTo>
                <a:lnTo>
                  <a:pt x="695236" y="246621"/>
                </a:lnTo>
                <a:lnTo>
                  <a:pt x="679881" y="243535"/>
                </a:lnTo>
                <a:lnTo>
                  <a:pt x="668667" y="234746"/>
                </a:lnTo>
                <a:lnTo>
                  <a:pt x="661809" y="220916"/>
                </a:lnTo>
                <a:lnTo>
                  <a:pt x="659485" y="202755"/>
                </a:lnTo>
                <a:lnTo>
                  <a:pt x="661809" y="184340"/>
                </a:lnTo>
                <a:lnTo>
                  <a:pt x="668667" y="170395"/>
                </a:lnTo>
                <a:lnTo>
                  <a:pt x="679881" y="161556"/>
                </a:lnTo>
                <a:lnTo>
                  <a:pt x="695236" y="158470"/>
                </a:lnTo>
                <a:lnTo>
                  <a:pt x="710526" y="161556"/>
                </a:lnTo>
                <a:lnTo>
                  <a:pt x="721601" y="170395"/>
                </a:lnTo>
                <a:lnTo>
                  <a:pt x="728319" y="184340"/>
                </a:lnTo>
                <a:lnTo>
                  <a:pt x="730592" y="202755"/>
                </a:lnTo>
                <a:lnTo>
                  <a:pt x="730592" y="104394"/>
                </a:lnTo>
                <a:lnTo>
                  <a:pt x="651649" y="105905"/>
                </a:lnTo>
                <a:lnTo>
                  <a:pt x="617181" y="126517"/>
                </a:lnTo>
                <a:lnTo>
                  <a:pt x="594512" y="159245"/>
                </a:lnTo>
                <a:lnTo>
                  <a:pt x="586346" y="202755"/>
                </a:lnTo>
                <a:lnTo>
                  <a:pt x="594448" y="247053"/>
                </a:lnTo>
                <a:lnTo>
                  <a:pt x="617016" y="279539"/>
                </a:lnTo>
                <a:lnTo>
                  <a:pt x="651484" y="299542"/>
                </a:lnTo>
                <a:lnTo>
                  <a:pt x="695236" y="306362"/>
                </a:lnTo>
                <a:lnTo>
                  <a:pt x="738936" y="299135"/>
                </a:lnTo>
                <a:lnTo>
                  <a:pt x="773252" y="278472"/>
                </a:lnTo>
                <a:lnTo>
                  <a:pt x="795147" y="246621"/>
                </a:lnTo>
                <a:lnTo>
                  <a:pt x="795680" y="245846"/>
                </a:lnTo>
                <a:lnTo>
                  <a:pt x="803719" y="202755"/>
                </a:lnTo>
                <a:close/>
              </a:path>
              <a:path w="1493519" h="306705">
                <a:moveTo>
                  <a:pt x="984123" y="281571"/>
                </a:moveTo>
                <a:lnTo>
                  <a:pt x="978535" y="266026"/>
                </a:lnTo>
                <a:lnTo>
                  <a:pt x="970470" y="252577"/>
                </a:lnTo>
                <a:lnTo>
                  <a:pt x="960196" y="241630"/>
                </a:lnTo>
                <a:lnTo>
                  <a:pt x="947966" y="233629"/>
                </a:lnTo>
                <a:lnTo>
                  <a:pt x="941006" y="239433"/>
                </a:lnTo>
                <a:lnTo>
                  <a:pt x="933653" y="243484"/>
                </a:lnTo>
                <a:lnTo>
                  <a:pt x="925233" y="245846"/>
                </a:lnTo>
                <a:lnTo>
                  <a:pt x="915060" y="246621"/>
                </a:lnTo>
                <a:lnTo>
                  <a:pt x="898893" y="243179"/>
                </a:lnTo>
                <a:lnTo>
                  <a:pt x="887476" y="233730"/>
                </a:lnTo>
                <a:lnTo>
                  <a:pt x="880719" y="219544"/>
                </a:lnTo>
                <a:lnTo>
                  <a:pt x="878484" y="201930"/>
                </a:lnTo>
                <a:lnTo>
                  <a:pt x="880935" y="183997"/>
                </a:lnTo>
                <a:lnTo>
                  <a:pt x="887984" y="170294"/>
                </a:lnTo>
                <a:lnTo>
                  <a:pt x="899236" y="161544"/>
                </a:lnTo>
                <a:lnTo>
                  <a:pt x="914247" y="158457"/>
                </a:lnTo>
                <a:lnTo>
                  <a:pt x="923391" y="159397"/>
                </a:lnTo>
                <a:lnTo>
                  <a:pt x="931354" y="161963"/>
                </a:lnTo>
                <a:lnTo>
                  <a:pt x="938187" y="165836"/>
                </a:lnTo>
                <a:lnTo>
                  <a:pt x="943902" y="170662"/>
                </a:lnTo>
                <a:lnTo>
                  <a:pt x="956475" y="160947"/>
                </a:lnTo>
                <a:lnTo>
                  <a:pt x="967371" y="148412"/>
                </a:lnTo>
                <a:lnTo>
                  <a:pt x="975677" y="134200"/>
                </a:lnTo>
                <a:lnTo>
                  <a:pt x="980478" y="119456"/>
                </a:lnTo>
                <a:lnTo>
                  <a:pt x="969467" y="112280"/>
                </a:lnTo>
                <a:lnTo>
                  <a:pt x="953655" y="105587"/>
                </a:lnTo>
                <a:lnTo>
                  <a:pt x="934186" y="100660"/>
                </a:lnTo>
                <a:lnTo>
                  <a:pt x="912215" y="98729"/>
                </a:lnTo>
                <a:lnTo>
                  <a:pt x="869632" y="105905"/>
                </a:lnTo>
                <a:lnTo>
                  <a:pt x="835774" y="126568"/>
                </a:lnTo>
                <a:lnTo>
                  <a:pt x="813422" y="159410"/>
                </a:lnTo>
                <a:lnTo>
                  <a:pt x="805357" y="203161"/>
                </a:lnTo>
                <a:lnTo>
                  <a:pt x="812711" y="247053"/>
                </a:lnTo>
                <a:lnTo>
                  <a:pt x="834047" y="279438"/>
                </a:lnTo>
                <a:lnTo>
                  <a:pt x="868260" y="299478"/>
                </a:lnTo>
                <a:lnTo>
                  <a:pt x="914247" y="306349"/>
                </a:lnTo>
                <a:lnTo>
                  <a:pt x="937044" y="304190"/>
                </a:lnTo>
                <a:lnTo>
                  <a:pt x="956195" y="298526"/>
                </a:lnTo>
                <a:lnTo>
                  <a:pt x="971842" y="290576"/>
                </a:lnTo>
                <a:lnTo>
                  <a:pt x="984123" y="281571"/>
                </a:lnTo>
                <a:close/>
              </a:path>
              <a:path w="1493519" h="306705">
                <a:moveTo>
                  <a:pt x="1183652" y="108077"/>
                </a:moveTo>
                <a:lnTo>
                  <a:pt x="1174508" y="106781"/>
                </a:lnTo>
                <a:lnTo>
                  <a:pt x="1165364" y="105905"/>
                </a:lnTo>
                <a:lnTo>
                  <a:pt x="1156220" y="105397"/>
                </a:lnTo>
                <a:lnTo>
                  <a:pt x="1147076" y="105244"/>
                </a:lnTo>
                <a:lnTo>
                  <a:pt x="1137945" y="105397"/>
                </a:lnTo>
                <a:lnTo>
                  <a:pt x="1128801" y="105905"/>
                </a:lnTo>
                <a:lnTo>
                  <a:pt x="1119657" y="106781"/>
                </a:lnTo>
                <a:lnTo>
                  <a:pt x="1110513" y="108077"/>
                </a:lnTo>
                <a:lnTo>
                  <a:pt x="1110513" y="238899"/>
                </a:lnTo>
                <a:lnTo>
                  <a:pt x="1105230" y="242163"/>
                </a:lnTo>
                <a:lnTo>
                  <a:pt x="1097508" y="243789"/>
                </a:lnTo>
                <a:lnTo>
                  <a:pt x="1087767" y="243789"/>
                </a:lnTo>
                <a:lnTo>
                  <a:pt x="1074635" y="242049"/>
                </a:lnTo>
                <a:lnTo>
                  <a:pt x="1065974" y="236626"/>
                </a:lnTo>
                <a:lnTo>
                  <a:pt x="1061186" y="227152"/>
                </a:lnTo>
                <a:lnTo>
                  <a:pt x="1059726" y="213309"/>
                </a:lnTo>
                <a:lnTo>
                  <a:pt x="1059726" y="108077"/>
                </a:lnTo>
                <a:lnTo>
                  <a:pt x="1050582" y="106781"/>
                </a:lnTo>
                <a:lnTo>
                  <a:pt x="1041438" y="105905"/>
                </a:lnTo>
                <a:lnTo>
                  <a:pt x="1032306" y="105397"/>
                </a:lnTo>
                <a:lnTo>
                  <a:pt x="1023162" y="105244"/>
                </a:lnTo>
                <a:lnTo>
                  <a:pt x="1014018" y="105397"/>
                </a:lnTo>
                <a:lnTo>
                  <a:pt x="1004874" y="105905"/>
                </a:lnTo>
                <a:lnTo>
                  <a:pt x="995730" y="106781"/>
                </a:lnTo>
                <a:lnTo>
                  <a:pt x="986599" y="108077"/>
                </a:lnTo>
                <a:lnTo>
                  <a:pt x="986599" y="226720"/>
                </a:lnTo>
                <a:lnTo>
                  <a:pt x="991781" y="259562"/>
                </a:lnTo>
                <a:lnTo>
                  <a:pt x="1008583" y="284670"/>
                </a:lnTo>
                <a:lnTo>
                  <a:pt x="1038872" y="300710"/>
                </a:lnTo>
                <a:lnTo>
                  <a:pt x="1084503" y="306362"/>
                </a:lnTo>
                <a:lnTo>
                  <a:pt x="1119314" y="303695"/>
                </a:lnTo>
                <a:lnTo>
                  <a:pt x="1148397" y="297268"/>
                </a:lnTo>
                <a:lnTo>
                  <a:pt x="1170330" y="289382"/>
                </a:lnTo>
                <a:lnTo>
                  <a:pt x="1183652" y="282384"/>
                </a:lnTo>
                <a:lnTo>
                  <a:pt x="1183652" y="108077"/>
                </a:lnTo>
                <a:close/>
              </a:path>
              <a:path w="1493519" h="306705">
                <a:moveTo>
                  <a:pt x="1275080" y="105638"/>
                </a:moveTo>
                <a:lnTo>
                  <a:pt x="1265707" y="104343"/>
                </a:lnTo>
                <a:lnTo>
                  <a:pt x="1256487" y="103454"/>
                </a:lnTo>
                <a:lnTo>
                  <a:pt x="1247432" y="102958"/>
                </a:lnTo>
                <a:lnTo>
                  <a:pt x="1238516" y="102793"/>
                </a:lnTo>
                <a:lnTo>
                  <a:pt x="1229144" y="102958"/>
                </a:lnTo>
                <a:lnTo>
                  <a:pt x="1219923" y="103454"/>
                </a:lnTo>
                <a:lnTo>
                  <a:pt x="1210868" y="104343"/>
                </a:lnTo>
                <a:lnTo>
                  <a:pt x="1201953" y="105638"/>
                </a:lnTo>
                <a:lnTo>
                  <a:pt x="1201953" y="299046"/>
                </a:lnTo>
                <a:lnTo>
                  <a:pt x="1211313" y="300342"/>
                </a:lnTo>
                <a:lnTo>
                  <a:pt x="1220533" y="301218"/>
                </a:lnTo>
                <a:lnTo>
                  <a:pt x="1229601" y="301726"/>
                </a:lnTo>
                <a:lnTo>
                  <a:pt x="1238516" y="301879"/>
                </a:lnTo>
                <a:lnTo>
                  <a:pt x="1247876" y="301726"/>
                </a:lnTo>
                <a:lnTo>
                  <a:pt x="1257096" y="301218"/>
                </a:lnTo>
                <a:lnTo>
                  <a:pt x="1266164" y="300342"/>
                </a:lnTo>
                <a:lnTo>
                  <a:pt x="1275080" y="299046"/>
                </a:lnTo>
                <a:lnTo>
                  <a:pt x="1275080" y="105638"/>
                </a:lnTo>
                <a:close/>
              </a:path>
              <a:path w="1493519" h="306705">
                <a:moveTo>
                  <a:pt x="1281582" y="41859"/>
                </a:moveTo>
                <a:lnTo>
                  <a:pt x="1278166" y="25717"/>
                </a:lnTo>
                <a:lnTo>
                  <a:pt x="1268882" y="12395"/>
                </a:lnTo>
                <a:lnTo>
                  <a:pt x="1255179" y="3340"/>
                </a:lnTo>
                <a:lnTo>
                  <a:pt x="1238516" y="0"/>
                </a:lnTo>
                <a:lnTo>
                  <a:pt x="1222146" y="3340"/>
                </a:lnTo>
                <a:lnTo>
                  <a:pt x="1208697" y="12395"/>
                </a:lnTo>
                <a:lnTo>
                  <a:pt x="1199603" y="25717"/>
                </a:lnTo>
                <a:lnTo>
                  <a:pt x="1196251" y="41859"/>
                </a:lnTo>
                <a:lnTo>
                  <a:pt x="1199603" y="58458"/>
                </a:lnTo>
                <a:lnTo>
                  <a:pt x="1208697" y="72021"/>
                </a:lnTo>
                <a:lnTo>
                  <a:pt x="1222146" y="81165"/>
                </a:lnTo>
                <a:lnTo>
                  <a:pt x="1238516" y="84518"/>
                </a:lnTo>
                <a:lnTo>
                  <a:pt x="1255179" y="81165"/>
                </a:lnTo>
                <a:lnTo>
                  <a:pt x="1268882" y="72021"/>
                </a:lnTo>
                <a:lnTo>
                  <a:pt x="1278166" y="58458"/>
                </a:lnTo>
                <a:lnTo>
                  <a:pt x="1281582" y="41859"/>
                </a:lnTo>
                <a:close/>
              </a:path>
              <a:path w="1493519" h="306705">
                <a:moveTo>
                  <a:pt x="1493266" y="32105"/>
                </a:moveTo>
                <a:lnTo>
                  <a:pt x="1484134" y="30797"/>
                </a:lnTo>
                <a:lnTo>
                  <a:pt x="1474990" y="29921"/>
                </a:lnTo>
                <a:lnTo>
                  <a:pt x="1465846" y="29413"/>
                </a:lnTo>
                <a:lnTo>
                  <a:pt x="1456702" y="29260"/>
                </a:lnTo>
                <a:lnTo>
                  <a:pt x="1447571" y="29413"/>
                </a:lnTo>
                <a:lnTo>
                  <a:pt x="1438427" y="29921"/>
                </a:lnTo>
                <a:lnTo>
                  <a:pt x="1429283" y="30797"/>
                </a:lnTo>
                <a:lnTo>
                  <a:pt x="1420139" y="32105"/>
                </a:lnTo>
                <a:lnTo>
                  <a:pt x="1420139" y="101981"/>
                </a:lnTo>
                <a:lnTo>
                  <a:pt x="1420139" y="164566"/>
                </a:lnTo>
                <a:lnTo>
                  <a:pt x="1420139" y="242976"/>
                </a:lnTo>
                <a:lnTo>
                  <a:pt x="1413230" y="244602"/>
                </a:lnTo>
                <a:lnTo>
                  <a:pt x="1406740" y="245402"/>
                </a:lnTo>
                <a:lnTo>
                  <a:pt x="1399832" y="245402"/>
                </a:lnTo>
                <a:lnTo>
                  <a:pt x="1383068" y="242277"/>
                </a:lnTo>
                <a:lnTo>
                  <a:pt x="1369961" y="233514"/>
                </a:lnTo>
                <a:lnTo>
                  <a:pt x="1361427" y="220040"/>
                </a:lnTo>
                <a:lnTo>
                  <a:pt x="1358379" y="202742"/>
                </a:lnTo>
                <a:lnTo>
                  <a:pt x="1361668" y="185470"/>
                </a:lnTo>
                <a:lnTo>
                  <a:pt x="1370672" y="172427"/>
                </a:lnTo>
                <a:lnTo>
                  <a:pt x="1384096" y="164185"/>
                </a:lnTo>
                <a:lnTo>
                  <a:pt x="1400644" y="161302"/>
                </a:lnTo>
                <a:lnTo>
                  <a:pt x="1406740" y="161302"/>
                </a:lnTo>
                <a:lnTo>
                  <a:pt x="1413230" y="161709"/>
                </a:lnTo>
                <a:lnTo>
                  <a:pt x="1420139" y="164566"/>
                </a:lnTo>
                <a:lnTo>
                  <a:pt x="1420139" y="101981"/>
                </a:lnTo>
                <a:lnTo>
                  <a:pt x="1412836" y="100774"/>
                </a:lnTo>
                <a:lnTo>
                  <a:pt x="1404696" y="99949"/>
                </a:lnTo>
                <a:lnTo>
                  <a:pt x="1395361" y="99949"/>
                </a:lnTo>
                <a:lnTo>
                  <a:pt x="1352270" y="107175"/>
                </a:lnTo>
                <a:lnTo>
                  <a:pt x="1317294" y="127838"/>
                </a:lnTo>
                <a:lnTo>
                  <a:pt x="1293825" y="160464"/>
                </a:lnTo>
                <a:lnTo>
                  <a:pt x="1285240" y="203555"/>
                </a:lnTo>
                <a:lnTo>
                  <a:pt x="1292910" y="247561"/>
                </a:lnTo>
                <a:lnTo>
                  <a:pt x="1315516" y="279793"/>
                </a:lnTo>
                <a:lnTo>
                  <a:pt x="1352435" y="299605"/>
                </a:lnTo>
                <a:lnTo>
                  <a:pt x="1403070" y="306362"/>
                </a:lnTo>
                <a:lnTo>
                  <a:pt x="1428940" y="304800"/>
                </a:lnTo>
                <a:lnTo>
                  <a:pt x="1453349" y="300621"/>
                </a:lnTo>
                <a:lnTo>
                  <a:pt x="1475181" y="294525"/>
                </a:lnTo>
                <a:lnTo>
                  <a:pt x="1493266" y="287261"/>
                </a:lnTo>
                <a:lnTo>
                  <a:pt x="1493266" y="245402"/>
                </a:lnTo>
                <a:lnTo>
                  <a:pt x="1493266" y="161302"/>
                </a:lnTo>
                <a:lnTo>
                  <a:pt x="1493266" y="101981"/>
                </a:lnTo>
                <a:lnTo>
                  <a:pt x="1493266" y="32105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bg object 2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775617" y="874638"/>
            <a:ext cx="194213" cy="205993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14975530" y="803943"/>
            <a:ext cx="208279" cy="277495"/>
          </a:xfrm>
          <a:custGeom>
            <a:avLst/>
            <a:gdLst/>
            <a:ahLst/>
            <a:cxnLst/>
            <a:rect l="l" t="t" r="r" b="b"/>
            <a:pathLst>
              <a:path w="208280" h="277494">
                <a:moveTo>
                  <a:pt x="119451" y="70699"/>
                </a:moveTo>
                <a:lnTo>
                  <a:pt x="110111" y="70699"/>
                </a:lnTo>
                <a:lnTo>
                  <a:pt x="67020" y="77917"/>
                </a:lnTo>
                <a:lnTo>
                  <a:pt x="32046" y="98582"/>
                </a:lnTo>
                <a:lnTo>
                  <a:pt x="8576" y="131204"/>
                </a:lnTo>
                <a:lnTo>
                  <a:pt x="0" y="174298"/>
                </a:lnTo>
                <a:lnTo>
                  <a:pt x="7669" y="218305"/>
                </a:lnTo>
                <a:lnTo>
                  <a:pt x="30270" y="250539"/>
                </a:lnTo>
                <a:lnTo>
                  <a:pt x="67193" y="270353"/>
                </a:lnTo>
                <a:lnTo>
                  <a:pt x="117828" y="277101"/>
                </a:lnTo>
                <a:lnTo>
                  <a:pt x="143692" y="275545"/>
                </a:lnTo>
                <a:lnTo>
                  <a:pt x="168110" y="271360"/>
                </a:lnTo>
                <a:lnTo>
                  <a:pt x="189935" y="265271"/>
                </a:lnTo>
                <a:lnTo>
                  <a:pt x="208025" y="258002"/>
                </a:lnTo>
                <a:lnTo>
                  <a:pt x="208025" y="216150"/>
                </a:lnTo>
                <a:lnTo>
                  <a:pt x="114582" y="216150"/>
                </a:lnTo>
                <a:lnTo>
                  <a:pt x="97819" y="213026"/>
                </a:lnTo>
                <a:lnTo>
                  <a:pt x="84716" y="204264"/>
                </a:lnTo>
                <a:lnTo>
                  <a:pt x="76185" y="190781"/>
                </a:lnTo>
                <a:lnTo>
                  <a:pt x="73139" y="173492"/>
                </a:lnTo>
                <a:lnTo>
                  <a:pt x="76427" y="156220"/>
                </a:lnTo>
                <a:lnTo>
                  <a:pt x="85430" y="143173"/>
                </a:lnTo>
                <a:lnTo>
                  <a:pt x="98852" y="134925"/>
                </a:lnTo>
                <a:lnTo>
                  <a:pt x="115399" y="132048"/>
                </a:lnTo>
                <a:lnTo>
                  <a:pt x="208025" y="132048"/>
                </a:lnTo>
                <a:lnTo>
                  <a:pt x="208025" y="72730"/>
                </a:lnTo>
                <a:lnTo>
                  <a:pt x="134896" y="72730"/>
                </a:lnTo>
                <a:lnTo>
                  <a:pt x="127587" y="71516"/>
                </a:lnTo>
                <a:lnTo>
                  <a:pt x="119451" y="70699"/>
                </a:lnTo>
                <a:close/>
              </a:path>
              <a:path w="208280" h="277494">
                <a:moveTo>
                  <a:pt x="208025" y="132048"/>
                </a:moveTo>
                <a:lnTo>
                  <a:pt x="121493" y="132048"/>
                </a:lnTo>
                <a:lnTo>
                  <a:pt x="127985" y="132456"/>
                </a:lnTo>
                <a:lnTo>
                  <a:pt x="134896" y="135304"/>
                </a:lnTo>
                <a:lnTo>
                  <a:pt x="134896" y="213721"/>
                </a:lnTo>
                <a:lnTo>
                  <a:pt x="127985" y="215344"/>
                </a:lnTo>
                <a:lnTo>
                  <a:pt x="121493" y="216150"/>
                </a:lnTo>
                <a:lnTo>
                  <a:pt x="208025" y="216150"/>
                </a:lnTo>
                <a:lnTo>
                  <a:pt x="208025" y="132048"/>
                </a:lnTo>
                <a:close/>
              </a:path>
              <a:path w="208280" h="277494">
                <a:moveTo>
                  <a:pt x="171460" y="0"/>
                </a:moveTo>
                <a:lnTo>
                  <a:pt x="162319" y="159"/>
                </a:lnTo>
                <a:lnTo>
                  <a:pt x="153178" y="662"/>
                </a:lnTo>
                <a:lnTo>
                  <a:pt x="144037" y="1546"/>
                </a:lnTo>
                <a:lnTo>
                  <a:pt x="134896" y="2848"/>
                </a:lnTo>
                <a:lnTo>
                  <a:pt x="134896" y="72730"/>
                </a:lnTo>
                <a:lnTo>
                  <a:pt x="208025" y="72730"/>
                </a:lnTo>
                <a:lnTo>
                  <a:pt x="208025" y="2848"/>
                </a:lnTo>
                <a:lnTo>
                  <a:pt x="198883" y="1546"/>
                </a:lnTo>
                <a:lnTo>
                  <a:pt x="189742" y="662"/>
                </a:lnTo>
                <a:lnTo>
                  <a:pt x="180601" y="159"/>
                </a:lnTo>
                <a:lnTo>
                  <a:pt x="171460" y="0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bg object 3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5193329" y="872610"/>
            <a:ext cx="312865" cy="212087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573233" y="873419"/>
            <a:ext cx="386416" cy="207627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15969006" y="873428"/>
            <a:ext cx="323215" cy="203200"/>
          </a:xfrm>
          <a:custGeom>
            <a:avLst/>
            <a:gdLst/>
            <a:ahLst/>
            <a:cxnLst/>
            <a:rect l="l" t="t" r="r" b="b"/>
            <a:pathLst>
              <a:path w="323215" h="203200">
                <a:moveTo>
                  <a:pt x="228757" y="0"/>
                </a:moveTo>
                <a:lnTo>
                  <a:pt x="210413" y="1268"/>
                </a:lnTo>
                <a:lnTo>
                  <a:pt x="193861" y="4670"/>
                </a:lnTo>
                <a:lnTo>
                  <a:pt x="179216" y="9594"/>
                </a:lnTo>
                <a:lnTo>
                  <a:pt x="166591" y="15434"/>
                </a:lnTo>
                <a:lnTo>
                  <a:pt x="154237" y="8737"/>
                </a:lnTo>
                <a:lnTo>
                  <a:pt x="139675" y="3908"/>
                </a:lnTo>
                <a:lnTo>
                  <a:pt x="122825" y="983"/>
                </a:lnTo>
                <a:lnTo>
                  <a:pt x="103609" y="0"/>
                </a:lnTo>
                <a:lnTo>
                  <a:pt x="66508" y="3712"/>
                </a:lnTo>
                <a:lnTo>
                  <a:pt x="36263" y="12640"/>
                </a:lnTo>
                <a:lnTo>
                  <a:pt x="13788" y="23474"/>
                </a:lnTo>
                <a:lnTo>
                  <a:pt x="0" y="32899"/>
                </a:lnTo>
                <a:lnTo>
                  <a:pt x="0" y="200297"/>
                </a:lnTo>
                <a:lnTo>
                  <a:pt x="9142" y="201603"/>
                </a:lnTo>
                <a:lnTo>
                  <a:pt x="18287" y="202487"/>
                </a:lnTo>
                <a:lnTo>
                  <a:pt x="27432" y="202987"/>
                </a:lnTo>
                <a:lnTo>
                  <a:pt x="36574" y="203145"/>
                </a:lnTo>
                <a:lnTo>
                  <a:pt x="45715" y="202987"/>
                </a:lnTo>
                <a:lnTo>
                  <a:pt x="54856" y="202487"/>
                </a:lnTo>
                <a:lnTo>
                  <a:pt x="63998" y="201603"/>
                </a:lnTo>
                <a:lnTo>
                  <a:pt x="73139" y="200297"/>
                </a:lnTo>
                <a:lnTo>
                  <a:pt x="73139" y="71505"/>
                </a:lnTo>
                <a:lnTo>
                  <a:pt x="78426" y="68657"/>
                </a:lnTo>
                <a:lnTo>
                  <a:pt x="85735" y="65411"/>
                </a:lnTo>
                <a:lnTo>
                  <a:pt x="97515" y="65411"/>
                </a:lnTo>
                <a:lnTo>
                  <a:pt x="108393" y="66757"/>
                </a:lnTo>
                <a:lnTo>
                  <a:pt x="116868" y="71302"/>
                </a:lnTo>
                <a:lnTo>
                  <a:pt x="122370" y="79807"/>
                </a:lnTo>
                <a:lnTo>
                  <a:pt x="124331" y="93033"/>
                </a:lnTo>
                <a:lnTo>
                  <a:pt x="124331" y="200297"/>
                </a:lnTo>
                <a:lnTo>
                  <a:pt x="133478" y="201603"/>
                </a:lnTo>
                <a:lnTo>
                  <a:pt x="142622" y="202487"/>
                </a:lnTo>
                <a:lnTo>
                  <a:pt x="151764" y="202987"/>
                </a:lnTo>
                <a:lnTo>
                  <a:pt x="160906" y="203145"/>
                </a:lnTo>
                <a:lnTo>
                  <a:pt x="170047" y="202987"/>
                </a:lnTo>
                <a:lnTo>
                  <a:pt x="179188" y="202487"/>
                </a:lnTo>
                <a:lnTo>
                  <a:pt x="188329" y="201603"/>
                </a:lnTo>
                <a:lnTo>
                  <a:pt x="197470" y="200297"/>
                </a:lnTo>
                <a:lnTo>
                  <a:pt x="197470" y="73537"/>
                </a:lnTo>
                <a:lnTo>
                  <a:pt x="197062" y="70688"/>
                </a:lnTo>
                <a:lnTo>
                  <a:pt x="198276" y="71505"/>
                </a:lnTo>
                <a:lnTo>
                  <a:pt x="203564" y="68657"/>
                </a:lnTo>
                <a:lnTo>
                  <a:pt x="210873" y="65411"/>
                </a:lnTo>
                <a:lnTo>
                  <a:pt x="222663" y="65411"/>
                </a:lnTo>
                <a:lnTo>
                  <a:pt x="233536" y="66757"/>
                </a:lnTo>
                <a:lnTo>
                  <a:pt x="242012" y="71302"/>
                </a:lnTo>
                <a:lnTo>
                  <a:pt x="247517" y="79807"/>
                </a:lnTo>
                <a:lnTo>
                  <a:pt x="249479" y="93033"/>
                </a:lnTo>
                <a:lnTo>
                  <a:pt x="249479" y="200297"/>
                </a:lnTo>
                <a:lnTo>
                  <a:pt x="258620" y="201603"/>
                </a:lnTo>
                <a:lnTo>
                  <a:pt x="267761" y="202487"/>
                </a:lnTo>
                <a:lnTo>
                  <a:pt x="276902" y="202987"/>
                </a:lnTo>
                <a:lnTo>
                  <a:pt x="286043" y="203145"/>
                </a:lnTo>
                <a:lnTo>
                  <a:pt x="295184" y="202987"/>
                </a:lnTo>
                <a:lnTo>
                  <a:pt x="304325" y="202487"/>
                </a:lnTo>
                <a:lnTo>
                  <a:pt x="313466" y="201603"/>
                </a:lnTo>
                <a:lnTo>
                  <a:pt x="322607" y="200297"/>
                </a:lnTo>
                <a:lnTo>
                  <a:pt x="322607" y="79631"/>
                </a:lnTo>
                <a:lnTo>
                  <a:pt x="317084" y="46789"/>
                </a:lnTo>
                <a:lnTo>
                  <a:pt x="300058" y="21682"/>
                </a:lnTo>
                <a:lnTo>
                  <a:pt x="270844" y="5642"/>
                </a:lnTo>
                <a:lnTo>
                  <a:pt x="228757" y="0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299778" y="873419"/>
            <a:ext cx="217365" cy="207627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6585426" y="774692"/>
            <a:ext cx="2657028" cy="306757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0477829" y="1271081"/>
            <a:ext cx="198276" cy="206402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10763474" y="1271078"/>
            <a:ext cx="207645" cy="276860"/>
          </a:xfrm>
          <a:custGeom>
            <a:avLst/>
            <a:gdLst/>
            <a:ahLst/>
            <a:cxnLst/>
            <a:rect l="l" t="t" r="r" b="b"/>
            <a:pathLst>
              <a:path w="207645" h="276859">
                <a:moveTo>
                  <a:pt x="98332" y="0"/>
                </a:moveTo>
                <a:lnTo>
                  <a:pt x="67826" y="2356"/>
                </a:lnTo>
                <a:lnTo>
                  <a:pt x="41395" y="8788"/>
                </a:lnTo>
                <a:lnTo>
                  <a:pt x="18849" y="18345"/>
                </a:lnTo>
                <a:lnTo>
                  <a:pt x="0" y="30072"/>
                </a:lnTo>
                <a:lnTo>
                  <a:pt x="0" y="273447"/>
                </a:lnTo>
                <a:lnTo>
                  <a:pt x="9141" y="274749"/>
                </a:lnTo>
                <a:lnTo>
                  <a:pt x="18282" y="275632"/>
                </a:lnTo>
                <a:lnTo>
                  <a:pt x="27423" y="276135"/>
                </a:lnTo>
                <a:lnTo>
                  <a:pt x="36564" y="276295"/>
                </a:lnTo>
                <a:lnTo>
                  <a:pt x="45707" y="276135"/>
                </a:lnTo>
                <a:lnTo>
                  <a:pt x="54851" y="275632"/>
                </a:lnTo>
                <a:lnTo>
                  <a:pt x="63996" y="274749"/>
                </a:lnTo>
                <a:lnTo>
                  <a:pt x="73139" y="273447"/>
                </a:lnTo>
                <a:lnTo>
                  <a:pt x="73139" y="204779"/>
                </a:lnTo>
                <a:lnTo>
                  <a:pt x="110498" y="204779"/>
                </a:lnTo>
                <a:lnTo>
                  <a:pt x="141289" y="199459"/>
                </a:lnTo>
                <a:lnTo>
                  <a:pt x="175878" y="178472"/>
                </a:lnTo>
                <a:lnTo>
                  <a:pt x="199117" y="145448"/>
                </a:lnTo>
                <a:lnTo>
                  <a:pt x="199431" y="143838"/>
                </a:lnTo>
                <a:lnTo>
                  <a:pt x="80049" y="143838"/>
                </a:lnTo>
                <a:lnTo>
                  <a:pt x="73139" y="141398"/>
                </a:lnTo>
                <a:lnTo>
                  <a:pt x="73139" y="66647"/>
                </a:lnTo>
                <a:lnTo>
                  <a:pt x="79233" y="64605"/>
                </a:lnTo>
                <a:lnTo>
                  <a:pt x="85327" y="63788"/>
                </a:lnTo>
                <a:lnTo>
                  <a:pt x="200632" y="63788"/>
                </a:lnTo>
                <a:lnTo>
                  <a:pt x="199281" y="56397"/>
                </a:lnTo>
                <a:lnTo>
                  <a:pt x="176282" y="24634"/>
                </a:lnTo>
                <a:lnTo>
                  <a:pt x="141629" y="6050"/>
                </a:lnTo>
                <a:lnTo>
                  <a:pt x="98332" y="0"/>
                </a:lnTo>
                <a:close/>
              </a:path>
              <a:path w="207645" h="276859">
                <a:moveTo>
                  <a:pt x="110498" y="204779"/>
                </a:moveTo>
                <a:lnTo>
                  <a:pt x="73139" y="204779"/>
                </a:lnTo>
                <a:lnTo>
                  <a:pt x="78797" y="205608"/>
                </a:lnTo>
                <a:lnTo>
                  <a:pt x="84871" y="206250"/>
                </a:lnTo>
                <a:lnTo>
                  <a:pt x="91480" y="206663"/>
                </a:lnTo>
                <a:lnTo>
                  <a:pt x="98740" y="206810"/>
                </a:lnTo>
                <a:lnTo>
                  <a:pt x="110498" y="204779"/>
                </a:lnTo>
                <a:close/>
              </a:path>
              <a:path w="207645" h="276859">
                <a:moveTo>
                  <a:pt x="200632" y="63788"/>
                </a:moveTo>
                <a:lnTo>
                  <a:pt x="91829" y="63788"/>
                </a:lnTo>
                <a:lnTo>
                  <a:pt x="109291" y="66360"/>
                </a:lnTo>
                <a:lnTo>
                  <a:pt x="122755" y="74000"/>
                </a:lnTo>
                <a:lnTo>
                  <a:pt x="131421" y="86591"/>
                </a:lnTo>
                <a:lnTo>
                  <a:pt x="134488" y="104017"/>
                </a:lnTo>
                <a:lnTo>
                  <a:pt x="131440" y="121265"/>
                </a:lnTo>
                <a:lnTo>
                  <a:pt x="122907" y="133831"/>
                </a:lnTo>
                <a:lnTo>
                  <a:pt x="109803" y="141444"/>
                </a:lnTo>
                <a:lnTo>
                  <a:pt x="93044" y="143838"/>
                </a:lnTo>
                <a:lnTo>
                  <a:pt x="199431" y="143838"/>
                </a:lnTo>
                <a:lnTo>
                  <a:pt x="207616" y="101986"/>
                </a:lnTo>
                <a:lnTo>
                  <a:pt x="200632" y="63788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0988591" y="1270273"/>
            <a:ext cx="136111" cy="202737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2197433" y="873831"/>
            <a:ext cx="2210058" cy="679640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11119426" y="1162192"/>
            <a:ext cx="194310" cy="314960"/>
          </a:xfrm>
          <a:custGeom>
            <a:avLst/>
            <a:gdLst/>
            <a:ahLst/>
            <a:cxnLst/>
            <a:rect l="l" t="t" r="r" b="b"/>
            <a:pathLst>
              <a:path w="194309" h="314959">
                <a:moveTo>
                  <a:pt x="86541" y="190151"/>
                </a:moveTo>
                <a:lnTo>
                  <a:pt x="51423" y="193505"/>
                </a:lnTo>
                <a:lnTo>
                  <a:pt x="24073" y="204777"/>
                </a:lnTo>
                <a:lnTo>
                  <a:pt x="6323" y="223972"/>
                </a:lnTo>
                <a:lnTo>
                  <a:pt x="0" y="251091"/>
                </a:lnTo>
                <a:lnTo>
                  <a:pt x="6487" y="280088"/>
                </a:lnTo>
                <a:lnTo>
                  <a:pt x="24781" y="299901"/>
                </a:lnTo>
                <a:lnTo>
                  <a:pt x="53132" y="311256"/>
                </a:lnTo>
                <a:lnTo>
                  <a:pt x="89787" y="314880"/>
                </a:lnTo>
                <a:lnTo>
                  <a:pt x="117304" y="313662"/>
                </a:lnTo>
                <a:lnTo>
                  <a:pt x="143524" y="310008"/>
                </a:lnTo>
                <a:lnTo>
                  <a:pt x="168983" y="303916"/>
                </a:lnTo>
                <a:lnTo>
                  <a:pt x="194213" y="295383"/>
                </a:lnTo>
                <a:lnTo>
                  <a:pt x="194213" y="266944"/>
                </a:lnTo>
                <a:lnTo>
                  <a:pt x="101169" y="266944"/>
                </a:lnTo>
                <a:lnTo>
                  <a:pt x="88839" y="265624"/>
                </a:lnTo>
                <a:lnTo>
                  <a:pt x="79936" y="261867"/>
                </a:lnTo>
                <a:lnTo>
                  <a:pt x="74537" y="255976"/>
                </a:lnTo>
                <a:lnTo>
                  <a:pt x="72720" y="248254"/>
                </a:lnTo>
                <a:lnTo>
                  <a:pt x="74366" y="241021"/>
                </a:lnTo>
                <a:lnTo>
                  <a:pt x="79175" y="235809"/>
                </a:lnTo>
                <a:lnTo>
                  <a:pt x="86953" y="232654"/>
                </a:lnTo>
                <a:lnTo>
                  <a:pt x="97504" y="231595"/>
                </a:lnTo>
                <a:lnTo>
                  <a:pt x="194213" y="231595"/>
                </a:lnTo>
                <a:lnTo>
                  <a:pt x="194213" y="197868"/>
                </a:lnTo>
                <a:lnTo>
                  <a:pt x="193577" y="194213"/>
                </a:lnTo>
                <a:lnTo>
                  <a:pt x="121891" y="194213"/>
                </a:lnTo>
                <a:lnTo>
                  <a:pt x="113797" y="192607"/>
                </a:lnTo>
                <a:lnTo>
                  <a:pt x="105284" y="191420"/>
                </a:lnTo>
                <a:lnTo>
                  <a:pt x="96238" y="190615"/>
                </a:lnTo>
                <a:lnTo>
                  <a:pt x="86541" y="190151"/>
                </a:lnTo>
                <a:close/>
              </a:path>
              <a:path w="194309" h="314959">
                <a:moveTo>
                  <a:pt x="194213" y="231595"/>
                </a:moveTo>
                <a:lnTo>
                  <a:pt x="106447" y="231595"/>
                </a:lnTo>
                <a:lnTo>
                  <a:pt x="114572" y="232401"/>
                </a:lnTo>
                <a:lnTo>
                  <a:pt x="121891" y="234024"/>
                </a:lnTo>
                <a:lnTo>
                  <a:pt x="121891" y="264107"/>
                </a:lnTo>
                <a:lnTo>
                  <a:pt x="114572" y="265730"/>
                </a:lnTo>
                <a:lnTo>
                  <a:pt x="107672" y="266944"/>
                </a:lnTo>
                <a:lnTo>
                  <a:pt x="194213" y="266944"/>
                </a:lnTo>
                <a:lnTo>
                  <a:pt x="194213" y="231595"/>
                </a:lnTo>
                <a:close/>
              </a:path>
              <a:path w="194309" h="314959">
                <a:moveTo>
                  <a:pt x="188978" y="167806"/>
                </a:moveTo>
                <a:lnTo>
                  <a:pt x="87766" y="167806"/>
                </a:lnTo>
                <a:lnTo>
                  <a:pt x="104067" y="169564"/>
                </a:lnTo>
                <a:lnTo>
                  <a:pt x="114578" y="174256"/>
                </a:lnTo>
                <a:lnTo>
                  <a:pt x="120215" y="181005"/>
                </a:lnTo>
                <a:lnTo>
                  <a:pt x="121891" y="188936"/>
                </a:lnTo>
                <a:lnTo>
                  <a:pt x="121891" y="194213"/>
                </a:lnTo>
                <a:lnTo>
                  <a:pt x="193577" y="194213"/>
                </a:lnTo>
                <a:lnTo>
                  <a:pt x="188978" y="167806"/>
                </a:lnTo>
                <a:close/>
              </a:path>
              <a:path w="194309" h="314959">
                <a:moveTo>
                  <a:pt x="94258" y="108886"/>
                </a:moveTo>
                <a:lnTo>
                  <a:pt x="62200" y="112201"/>
                </a:lnTo>
                <a:lnTo>
                  <a:pt x="36464" y="120165"/>
                </a:lnTo>
                <a:lnTo>
                  <a:pt x="17584" y="129803"/>
                </a:lnTo>
                <a:lnTo>
                  <a:pt x="6094" y="138142"/>
                </a:lnTo>
                <a:lnTo>
                  <a:pt x="10039" y="153376"/>
                </a:lnTo>
                <a:lnTo>
                  <a:pt x="16653" y="166133"/>
                </a:lnTo>
                <a:lnTo>
                  <a:pt x="25404" y="176373"/>
                </a:lnTo>
                <a:lnTo>
                  <a:pt x="35758" y="184057"/>
                </a:lnTo>
                <a:lnTo>
                  <a:pt x="44795" y="178434"/>
                </a:lnTo>
                <a:lnTo>
                  <a:pt x="56881" y="173191"/>
                </a:lnTo>
                <a:lnTo>
                  <a:pt x="71408" y="169317"/>
                </a:lnTo>
                <a:lnTo>
                  <a:pt x="87766" y="167806"/>
                </a:lnTo>
                <a:lnTo>
                  <a:pt x="188978" y="167806"/>
                </a:lnTo>
                <a:lnTo>
                  <a:pt x="187165" y="157398"/>
                </a:lnTo>
                <a:lnTo>
                  <a:pt x="167089" y="129763"/>
                </a:lnTo>
                <a:lnTo>
                  <a:pt x="135586" y="113934"/>
                </a:lnTo>
                <a:lnTo>
                  <a:pt x="94258" y="108886"/>
                </a:lnTo>
                <a:close/>
              </a:path>
              <a:path w="194309" h="314959">
                <a:moveTo>
                  <a:pt x="117828" y="0"/>
                </a:moveTo>
                <a:lnTo>
                  <a:pt x="39412" y="68259"/>
                </a:lnTo>
                <a:lnTo>
                  <a:pt x="42819" y="77836"/>
                </a:lnTo>
                <a:lnTo>
                  <a:pt x="47484" y="86345"/>
                </a:lnTo>
                <a:lnTo>
                  <a:pt x="53293" y="93633"/>
                </a:lnTo>
                <a:lnTo>
                  <a:pt x="60134" y="99546"/>
                </a:lnTo>
                <a:lnTo>
                  <a:pt x="155199" y="55254"/>
                </a:lnTo>
                <a:lnTo>
                  <a:pt x="150445" y="37823"/>
                </a:lnTo>
                <a:lnTo>
                  <a:pt x="142455" y="22448"/>
                </a:lnTo>
                <a:lnTo>
                  <a:pt x="131494" y="9662"/>
                </a:lnTo>
                <a:lnTo>
                  <a:pt x="117828" y="0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1320152" y="1227210"/>
            <a:ext cx="184057" cy="249468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11509095" y="1171136"/>
            <a:ext cx="667385" cy="307340"/>
          </a:xfrm>
          <a:custGeom>
            <a:avLst/>
            <a:gdLst/>
            <a:ahLst/>
            <a:cxnLst/>
            <a:rect l="l" t="t" r="r" b="b"/>
            <a:pathLst>
              <a:path w="667384" h="307340">
                <a:moveTo>
                  <a:pt x="78816" y="105638"/>
                </a:moveTo>
                <a:lnTo>
                  <a:pt x="69443" y="104343"/>
                </a:lnTo>
                <a:lnTo>
                  <a:pt x="60236" y="103454"/>
                </a:lnTo>
                <a:lnTo>
                  <a:pt x="51168" y="102958"/>
                </a:lnTo>
                <a:lnTo>
                  <a:pt x="42252" y="102793"/>
                </a:lnTo>
                <a:lnTo>
                  <a:pt x="32880" y="102958"/>
                </a:lnTo>
                <a:lnTo>
                  <a:pt x="23672" y="103454"/>
                </a:lnTo>
                <a:lnTo>
                  <a:pt x="14605" y="104343"/>
                </a:lnTo>
                <a:lnTo>
                  <a:pt x="5689" y="105638"/>
                </a:lnTo>
                <a:lnTo>
                  <a:pt x="5689" y="299046"/>
                </a:lnTo>
                <a:lnTo>
                  <a:pt x="15062" y="300342"/>
                </a:lnTo>
                <a:lnTo>
                  <a:pt x="24269" y="301218"/>
                </a:lnTo>
                <a:lnTo>
                  <a:pt x="33337" y="301726"/>
                </a:lnTo>
                <a:lnTo>
                  <a:pt x="42252" y="301879"/>
                </a:lnTo>
                <a:lnTo>
                  <a:pt x="51625" y="301726"/>
                </a:lnTo>
                <a:lnTo>
                  <a:pt x="60833" y="301218"/>
                </a:lnTo>
                <a:lnTo>
                  <a:pt x="69900" y="300342"/>
                </a:lnTo>
                <a:lnTo>
                  <a:pt x="78816" y="299046"/>
                </a:lnTo>
                <a:lnTo>
                  <a:pt x="78816" y="105638"/>
                </a:lnTo>
                <a:close/>
              </a:path>
              <a:path w="667384" h="307340">
                <a:moveTo>
                  <a:pt x="85318" y="41859"/>
                </a:moveTo>
                <a:lnTo>
                  <a:pt x="81902" y="25717"/>
                </a:lnTo>
                <a:lnTo>
                  <a:pt x="72618" y="12395"/>
                </a:lnTo>
                <a:lnTo>
                  <a:pt x="58928" y="3340"/>
                </a:lnTo>
                <a:lnTo>
                  <a:pt x="42252" y="0"/>
                </a:lnTo>
                <a:lnTo>
                  <a:pt x="25882" y="3340"/>
                </a:lnTo>
                <a:lnTo>
                  <a:pt x="12446" y="12395"/>
                </a:lnTo>
                <a:lnTo>
                  <a:pt x="3340" y="25717"/>
                </a:lnTo>
                <a:lnTo>
                  <a:pt x="0" y="41859"/>
                </a:lnTo>
                <a:lnTo>
                  <a:pt x="3340" y="58458"/>
                </a:lnTo>
                <a:lnTo>
                  <a:pt x="12446" y="72021"/>
                </a:lnTo>
                <a:lnTo>
                  <a:pt x="25882" y="81165"/>
                </a:lnTo>
                <a:lnTo>
                  <a:pt x="42252" y="84518"/>
                </a:lnTo>
                <a:lnTo>
                  <a:pt x="58928" y="81165"/>
                </a:lnTo>
                <a:lnTo>
                  <a:pt x="72618" y="72021"/>
                </a:lnTo>
                <a:lnTo>
                  <a:pt x="81902" y="58458"/>
                </a:lnTo>
                <a:lnTo>
                  <a:pt x="85318" y="41859"/>
                </a:lnTo>
                <a:close/>
              </a:path>
              <a:path w="667384" h="307340">
                <a:moveTo>
                  <a:pt x="275882" y="281559"/>
                </a:moveTo>
                <a:lnTo>
                  <a:pt x="270294" y="266026"/>
                </a:lnTo>
                <a:lnTo>
                  <a:pt x="262229" y="252577"/>
                </a:lnTo>
                <a:lnTo>
                  <a:pt x="251955" y="241630"/>
                </a:lnTo>
                <a:lnTo>
                  <a:pt x="239725" y="233629"/>
                </a:lnTo>
                <a:lnTo>
                  <a:pt x="232765" y="239433"/>
                </a:lnTo>
                <a:lnTo>
                  <a:pt x="225412" y="243484"/>
                </a:lnTo>
                <a:lnTo>
                  <a:pt x="216992" y="245846"/>
                </a:lnTo>
                <a:lnTo>
                  <a:pt x="206819" y="246621"/>
                </a:lnTo>
                <a:lnTo>
                  <a:pt x="190652" y="243179"/>
                </a:lnTo>
                <a:lnTo>
                  <a:pt x="179235" y="233730"/>
                </a:lnTo>
                <a:lnTo>
                  <a:pt x="172478" y="219544"/>
                </a:lnTo>
                <a:lnTo>
                  <a:pt x="170243" y="201930"/>
                </a:lnTo>
                <a:lnTo>
                  <a:pt x="172694" y="183997"/>
                </a:lnTo>
                <a:lnTo>
                  <a:pt x="179755" y="170294"/>
                </a:lnTo>
                <a:lnTo>
                  <a:pt x="190995" y="161531"/>
                </a:lnTo>
                <a:lnTo>
                  <a:pt x="206006" y="158457"/>
                </a:lnTo>
                <a:lnTo>
                  <a:pt x="215150" y="159385"/>
                </a:lnTo>
                <a:lnTo>
                  <a:pt x="223126" y="161963"/>
                </a:lnTo>
                <a:lnTo>
                  <a:pt x="229946" y="165823"/>
                </a:lnTo>
                <a:lnTo>
                  <a:pt x="235673" y="170649"/>
                </a:lnTo>
                <a:lnTo>
                  <a:pt x="248234" y="160947"/>
                </a:lnTo>
                <a:lnTo>
                  <a:pt x="259130" y="148412"/>
                </a:lnTo>
                <a:lnTo>
                  <a:pt x="267436" y="134200"/>
                </a:lnTo>
                <a:lnTo>
                  <a:pt x="272237" y="119456"/>
                </a:lnTo>
                <a:lnTo>
                  <a:pt x="261226" y="112280"/>
                </a:lnTo>
                <a:lnTo>
                  <a:pt x="245414" y="105587"/>
                </a:lnTo>
                <a:lnTo>
                  <a:pt x="225945" y="100660"/>
                </a:lnTo>
                <a:lnTo>
                  <a:pt x="203974" y="98729"/>
                </a:lnTo>
                <a:lnTo>
                  <a:pt x="161391" y="105905"/>
                </a:lnTo>
                <a:lnTo>
                  <a:pt x="127533" y="126568"/>
                </a:lnTo>
                <a:lnTo>
                  <a:pt x="105181" y="159410"/>
                </a:lnTo>
                <a:lnTo>
                  <a:pt x="97116" y="203161"/>
                </a:lnTo>
                <a:lnTo>
                  <a:pt x="104470" y="247053"/>
                </a:lnTo>
                <a:lnTo>
                  <a:pt x="125818" y="279438"/>
                </a:lnTo>
                <a:lnTo>
                  <a:pt x="160020" y="299478"/>
                </a:lnTo>
                <a:lnTo>
                  <a:pt x="206006" y="306349"/>
                </a:lnTo>
                <a:lnTo>
                  <a:pt x="228803" y="304190"/>
                </a:lnTo>
                <a:lnTo>
                  <a:pt x="247954" y="298526"/>
                </a:lnTo>
                <a:lnTo>
                  <a:pt x="263601" y="290576"/>
                </a:lnTo>
                <a:lnTo>
                  <a:pt x="275882" y="281559"/>
                </a:lnTo>
                <a:close/>
              </a:path>
              <a:path w="667384" h="307340">
                <a:moveTo>
                  <a:pt x="472973" y="188925"/>
                </a:moveTo>
                <a:lnTo>
                  <a:pt x="472325" y="185280"/>
                </a:lnTo>
                <a:lnTo>
                  <a:pt x="467728" y="158864"/>
                </a:lnTo>
                <a:lnTo>
                  <a:pt x="465924" y="148463"/>
                </a:lnTo>
                <a:lnTo>
                  <a:pt x="445846" y="120827"/>
                </a:lnTo>
                <a:lnTo>
                  <a:pt x="414337" y="104990"/>
                </a:lnTo>
                <a:lnTo>
                  <a:pt x="373011" y="99949"/>
                </a:lnTo>
                <a:lnTo>
                  <a:pt x="340956" y="103263"/>
                </a:lnTo>
                <a:lnTo>
                  <a:pt x="315214" y="111226"/>
                </a:lnTo>
                <a:lnTo>
                  <a:pt x="296341" y="120865"/>
                </a:lnTo>
                <a:lnTo>
                  <a:pt x="284848" y="129209"/>
                </a:lnTo>
                <a:lnTo>
                  <a:pt x="288798" y="144437"/>
                </a:lnTo>
                <a:lnTo>
                  <a:pt x="295402" y="157200"/>
                </a:lnTo>
                <a:lnTo>
                  <a:pt x="304152" y="167436"/>
                </a:lnTo>
                <a:lnTo>
                  <a:pt x="314515" y="175120"/>
                </a:lnTo>
                <a:lnTo>
                  <a:pt x="323545" y="169494"/>
                </a:lnTo>
                <a:lnTo>
                  <a:pt x="335635" y="164249"/>
                </a:lnTo>
                <a:lnTo>
                  <a:pt x="350164" y="160375"/>
                </a:lnTo>
                <a:lnTo>
                  <a:pt x="366522" y="158864"/>
                </a:lnTo>
                <a:lnTo>
                  <a:pt x="382816" y="160629"/>
                </a:lnTo>
                <a:lnTo>
                  <a:pt x="393331" y="165315"/>
                </a:lnTo>
                <a:lnTo>
                  <a:pt x="398970" y="172072"/>
                </a:lnTo>
                <a:lnTo>
                  <a:pt x="400646" y="179997"/>
                </a:lnTo>
                <a:lnTo>
                  <a:pt x="400646" y="185280"/>
                </a:lnTo>
                <a:lnTo>
                  <a:pt x="400646" y="225082"/>
                </a:lnTo>
                <a:lnTo>
                  <a:pt x="400646" y="255168"/>
                </a:lnTo>
                <a:lnTo>
                  <a:pt x="393331" y="256794"/>
                </a:lnTo>
                <a:lnTo>
                  <a:pt x="386422" y="258013"/>
                </a:lnTo>
                <a:lnTo>
                  <a:pt x="379920" y="258013"/>
                </a:lnTo>
                <a:lnTo>
                  <a:pt x="367588" y="256692"/>
                </a:lnTo>
                <a:lnTo>
                  <a:pt x="358686" y="252933"/>
                </a:lnTo>
                <a:lnTo>
                  <a:pt x="353288" y="247040"/>
                </a:lnTo>
                <a:lnTo>
                  <a:pt x="351472" y="239318"/>
                </a:lnTo>
                <a:lnTo>
                  <a:pt x="353123" y="232079"/>
                </a:lnTo>
                <a:lnTo>
                  <a:pt x="357924" y="226872"/>
                </a:lnTo>
                <a:lnTo>
                  <a:pt x="365709" y="223723"/>
                </a:lnTo>
                <a:lnTo>
                  <a:pt x="376262" y="222656"/>
                </a:lnTo>
                <a:lnTo>
                  <a:pt x="385203" y="222656"/>
                </a:lnTo>
                <a:lnTo>
                  <a:pt x="393331" y="223469"/>
                </a:lnTo>
                <a:lnTo>
                  <a:pt x="400646" y="225082"/>
                </a:lnTo>
                <a:lnTo>
                  <a:pt x="400646" y="185280"/>
                </a:lnTo>
                <a:lnTo>
                  <a:pt x="392557" y="183667"/>
                </a:lnTo>
                <a:lnTo>
                  <a:pt x="384035" y="182486"/>
                </a:lnTo>
                <a:lnTo>
                  <a:pt x="374992" y="181673"/>
                </a:lnTo>
                <a:lnTo>
                  <a:pt x="365290" y="181216"/>
                </a:lnTo>
                <a:lnTo>
                  <a:pt x="330174" y="184569"/>
                </a:lnTo>
                <a:lnTo>
                  <a:pt x="302831" y="195834"/>
                </a:lnTo>
                <a:lnTo>
                  <a:pt x="285076" y="215036"/>
                </a:lnTo>
                <a:lnTo>
                  <a:pt x="278752" y="242150"/>
                </a:lnTo>
                <a:lnTo>
                  <a:pt x="285242" y="271157"/>
                </a:lnTo>
                <a:lnTo>
                  <a:pt x="303530" y="290969"/>
                </a:lnTo>
                <a:lnTo>
                  <a:pt x="331889" y="302323"/>
                </a:lnTo>
                <a:lnTo>
                  <a:pt x="368541" y="305943"/>
                </a:lnTo>
                <a:lnTo>
                  <a:pt x="396062" y="304723"/>
                </a:lnTo>
                <a:lnTo>
                  <a:pt x="422275" y="301066"/>
                </a:lnTo>
                <a:lnTo>
                  <a:pt x="447738" y="294982"/>
                </a:lnTo>
                <a:lnTo>
                  <a:pt x="472973" y="286448"/>
                </a:lnTo>
                <a:lnTo>
                  <a:pt x="472973" y="258013"/>
                </a:lnTo>
                <a:lnTo>
                  <a:pt x="472973" y="222656"/>
                </a:lnTo>
                <a:lnTo>
                  <a:pt x="472973" y="188925"/>
                </a:lnTo>
                <a:close/>
              </a:path>
              <a:path w="667384" h="307340">
                <a:moveTo>
                  <a:pt x="666788" y="239725"/>
                </a:moveTo>
                <a:lnTo>
                  <a:pt x="645401" y="194411"/>
                </a:lnTo>
                <a:lnTo>
                  <a:pt x="598119" y="177152"/>
                </a:lnTo>
                <a:lnTo>
                  <a:pt x="580110" y="173494"/>
                </a:lnTo>
                <a:lnTo>
                  <a:pt x="568617" y="170446"/>
                </a:lnTo>
                <a:lnTo>
                  <a:pt x="562521" y="167093"/>
                </a:lnTo>
                <a:lnTo>
                  <a:pt x="560743" y="162521"/>
                </a:lnTo>
                <a:lnTo>
                  <a:pt x="560743" y="155219"/>
                </a:lnTo>
                <a:lnTo>
                  <a:pt x="568058" y="153581"/>
                </a:lnTo>
                <a:lnTo>
                  <a:pt x="582676" y="153581"/>
                </a:lnTo>
                <a:lnTo>
                  <a:pt x="598652" y="154774"/>
                </a:lnTo>
                <a:lnTo>
                  <a:pt x="614172" y="157899"/>
                </a:lnTo>
                <a:lnTo>
                  <a:pt x="628154" y="162331"/>
                </a:lnTo>
                <a:lnTo>
                  <a:pt x="639559" y="167398"/>
                </a:lnTo>
                <a:lnTo>
                  <a:pt x="648220" y="159194"/>
                </a:lnTo>
                <a:lnTo>
                  <a:pt x="655205" y="148094"/>
                </a:lnTo>
                <a:lnTo>
                  <a:pt x="660361" y="134251"/>
                </a:lnTo>
                <a:lnTo>
                  <a:pt x="663536" y="117817"/>
                </a:lnTo>
                <a:lnTo>
                  <a:pt x="650913" y="111607"/>
                </a:lnTo>
                <a:lnTo>
                  <a:pt x="633272" y="105841"/>
                </a:lnTo>
                <a:lnTo>
                  <a:pt x="609828" y="101600"/>
                </a:lnTo>
                <a:lnTo>
                  <a:pt x="579831" y="99949"/>
                </a:lnTo>
                <a:lnTo>
                  <a:pt x="545833" y="104051"/>
                </a:lnTo>
                <a:lnTo>
                  <a:pt x="517779" y="116306"/>
                </a:lnTo>
                <a:lnTo>
                  <a:pt x="498703" y="136639"/>
                </a:lnTo>
                <a:lnTo>
                  <a:pt x="491667" y="164960"/>
                </a:lnTo>
                <a:lnTo>
                  <a:pt x="497459" y="192392"/>
                </a:lnTo>
                <a:lnTo>
                  <a:pt x="512394" y="210070"/>
                </a:lnTo>
                <a:lnTo>
                  <a:pt x="532815" y="220738"/>
                </a:lnTo>
                <a:lnTo>
                  <a:pt x="555053" y="227126"/>
                </a:lnTo>
                <a:lnTo>
                  <a:pt x="573595" y="231622"/>
                </a:lnTo>
                <a:lnTo>
                  <a:pt x="585470" y="235356"/>
                </a:lnTo>
                <a:lnTo>
                  <a:pt x="591781" y="239242"/>
                </a:lnTo>
                <a:lnTo>
                  <a:pt x="593648" y="244195"/>
                </a:lnTo>
                <a:lnTo>
                  <a:pt x="593648" y="249478"/>
                </a:lnTo>
                <a:lnTo>
                  <a:pt x="590804" y="253542"/>
                </a:lnTo>
                <a:lnTo>
                  <a:pt x="579031" y="253542"/>
                </a:lnTo>
                <a:lnTo>
                  <a:pt x="558939" y="251790"/>
                </a:lnTo>
                <a:lnTo>
                  <a:pt x="540880" y="247230"/>
                </a:lnTo>
                <a:lnTo>
                  <a:pt x="525030" y="240855"/>
                </a:lnTo>
                <a:lnTo>
                  <a:pt x="511568" y="233629"/>
                </a:lnTo>
                <a:lnTo>
                  <a:pt x="502424" y="241528"/>
                </a:lnTo>
                <a:lnTo>
                  <a:pt x="494766" y="252310"/>
                </a:lnTo>
                <a:lnTo>
                  <a:pt x="489000" y="265849"/>
                </a:lnTo>
                <a:lnTo>
                  <a:pt x="485571" y="281978"/>
                </a:lnTo>
                <a:lnTo>
                  <a:pt x="499491" y="290474"/>
                </a:lnTo>
                <a:lnTo>
                  <a:pt x="519557" y="298488"/>
                </a:lnTo>
                <a:lnTo>
                  <a:pt x="545172" y="304431"/>
                </a:lnTo>
                <a:lnTo>
                  <a:pt x="575767" y="306755"/>
                </a:lnTo>
                <a:lnTo>
                  <a:pt x="615188" y="302056"/>
                </a:lnTo>
                <a:lnTo>
                  <a:pt x="643674" y="288632"/>
                </a:lnTo>
                <a:lnTo>
                  <a:pt x="660958" y="267512"/>
                </a:lnTo>
                <a:lnTo>
                  <a:pt x="666788" y="239725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2" name="bg object 42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4486337" y="1201615"/>
            <a:ext cx="2979267" cy="345758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7544439" y="1271081"/>
            <a:ext cx="198276" cy="206402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17761827" y="1269870"/>
            <a:ext cx="323215" cy="203200"/>
          </a:xfrm>
          <a:custGeom>
            <a:avLst/>
            <a:gdLst/>
            <a:ahLst/>
            <a:cxnLst/>
            <a:rect l="l" t="t" r="r" b="b"/>
            <a:pathLst>
              <a:path w="323215" h="203200">
                <a:moveTo>
                  <a:pt x="228757" y="0"/>
                </a:moveTo>
                <a:lnTo>
                  <a:pt x="210413" y="1268"/>
                </a:lnTo>
                <a:lnTo>
                  <a:pt x="193861" y="4670"/>
                </a:lnTo>
                <a:lnTo>
                  <a:pt x="179216" y="9594"/>
                </a:lnTo>
                <a:lnTo>
                  <a:pt x="166591" y="15434"/>
                </a:lnTo>
                <a:lnTo>
                  <a:pt x="154237" y="8737"/>
                </a:lnTo>
                <a:lnTo>
                  <a:pt x="139675" y="3908"/>
                </a:lnTo>
                <a:lnTo>
                  <a:pt x="122825" y="983"/>
                </a:lnTo>
                <a:lnTo>
                  <a:pt x="103609" y="0"/>
                </a:lnTo>
                <a:lnTo>
                  <a:pt x="66508" y="3712"/>
                </a:lnTo>
                <a:lnTo>
                  <a:pt x="36263" y="12640"/>
                </a:lnTo>
                <a:lnTo>
                  <a:pt x="13788" y="23474"/>
                </a:lnTo>
                <a:lnTo>
                  <a:pt x="0" y="32899"/>
                </a:lnTo>
                <a:lnTo>
                  <a:pt x="0" y="200297"/>
                </a:lnTo>
                <a:lnTo>
                  <a:pt x="9142" y="201603"/>
                </a:lnTo>
                <a:lnTo>
                  <a:pt x="18287" y="202487"/>
                </a:lnTo>
                <a:lnTo>
                  <a:pt x="27432" y="202987"/>
                </a:lnTo>
                <a:lnTo>
                  <a:pt x="36574" y="203145"/>
                </a:lnTo>
                <a:lnTo>
                  <a:pt x="45715" y="202987"/>
                </a:lnTo>
                <a:lnTo>
                  <a:pt x="54856" y="202487"/>
                </a:lnTo>
                <a:lnTo>
                  <a:pt x="63998" y="201603"/>
                </a:lnTo>
                <a:lnTo>
                  <a:pt x="73139" y="200297"/>
                </a:lnTo>
                <a:lnTo>
                  <a:pt x="73139" y="71505"/>
                </a:lnTo>
                <a:lnTo>
                  <a:pt x="78426" y="68657"/>
                </a:lnTo>
                <a:lnTo>
                  <a:pt x="85735" y="65411"/>
                </a:lnTo>
                <a:lnTo>
                  <a:pt x="97515" y="65411"/>
                </a:lnTo>
                <a:lnTo>
                  <a:pt x="108393" y="66757"/>
                </a:lnTo>
                <a:lnTo>
                  <a:pt x="116868" y="71302"/>
                </a:lnTo>
                <a:lnTo>
                  <a:pt x="122370" y="79807"/>
                </a:lnTo>
                <a:lnTo>
                  <a:pt x="124331" y="93033"/>
                </a:lnTo>
                <a:lnTo>
                  <a:pt x="124331" y="200297"/>
                </a:lnTo>
                <a:lnTo>
                  <a:pt x="133478" y="201603"/>
                </a:lnTo>
                <a:lnTo>
                  <a:pt x="142622" y="202487"/>
                </a:lnTo>
                <a:lnTo>
                  <a:pt x="151764" y="202987"/>
                </a:lnTo>
                <a:lnTo>
                  <a:pt x="160906" y="203145"/>
                </a:lnTo>
                <a:lnTo>
                  <a:pt x="170047" y="202987"/>
                </a:lnTo>
                <a:lnTo>
                  <a:pt x="179188" y="202487"/>
                </a:lnTo>
                <a:lnTo>
                  <a:pt x="188329" y="201603"/>
                </a:lnTo>
                <a:lnTo>
                  <a:pt x="197470" y="200297"/>
                </a:lnTo>
                <a:lnTo>
                  <a:pt x="197470" y="73537"/>
                </a:lnTo>
                <a:lnTo>
                  <a:pt x="197062" y="70688"/>
                </a:lnTo>
                <a:lnTo>
                  <a:pt x="198276" y="71505"/>
                </a:lnTo>
                <a:lnTo>
                  <a:pt x="203564" y="68657"/>
                </a:lnTo>
                <a:lnTo>
                  <a:pt x="210873" y="65411"/>
                </a:lnTo>
                <a:lnTo>
                  <a:pt x="222663" y="65411"/>
                </a:lnTo>
                <a:lnTo>
                  <a:pt x="233536" y="66757"/>
                </a:lnTo>
                <a:lnTo>
                  <a:pt x="242012" y="71302"/>
                </a:lnTo>
                <a:lnTo>
                  <a:pt x="247517" y="79807"/>
                </a:lnTo>
                <a:lnTo>
                  <a:pt x="249479" y="93033"/>
                </a:lnTo>
                <a:lnTo>
                  <a:pt x="249479" y="200297"/>
                </a:lnTo>
                <a:lnTo>
                  <a:pt x="258620" y="201603"/>
                </a:lnTo>
                <a:lnTo>
                  <a:pt x="267761" y="202487"/>
                </a:lnTo>
                <a:lnTo>
                  <a:pt x="276902" y="202987"/>
                </a:lnTo>
                <a:lnTo>
                  <a:pt x="286043" y="203145"/>
                </a:lnTo>
                <a:lnTo>
                  <a:pt x="295184" y="202987"/>
                </a:lnTo>
                <a:lnTo>
                  <a:pt x="304325" y="202487"/>
                </a:lnTo>
                <a:lnTo>
                  <a:pt x="313466" y="201603"/>
                </a:lnTo>
                <a:lnTo>
                  <a:pt x="322607" y="200297"/>
                </a:lnTo>
                <a:lnTo>
                  <a:pt x="322607" y="79631"/>
                </a:lnTo>
                <a:lnTo>
                  <a:pt x="317084" y="46789"/>
                </a:lnTo>
                <a:lnTo>
                  <a:pt x="300058" y="21682"/>
                </a:lnTo>
                <a:lnTo>
                  <a:pt x="270844" y="5642"/>
                </a:lnTo>
                <a:lnTo>
                  <a:pt x="228757" y="0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8167773" y="1271079"/>
            <a:ext cx="384787" cy="206811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18572874" y="1162195"/>
            <a:ext cx="423545" cy="315595"/>
          </a:xfrm>
          <a:custGeom>
            <a:avLst/>
            <a:gdLst/>
            <a:ahLst/>
            <a:cxnLst/>
            <a:rect l="l" t="t" r="r" b="b"/>
            <a:pathLst>
              <a:path w="423544" h="315594">
                <a:moveTo>
                  <a:pt x="159270" y="55257"/>
                </a:moveTo>
                <a:lnTo>
                  <a:pt x="154508" y="37833"/>
                </a:lnTo>
                <a:lnTo>
                  <a:pt x="146519" y="22453"/>
                </a:lnTo>
                <a:lnTo>
                  <a:pt x="135547" y="9664"/>
                </a:lnTo>
                <a:lnTo>
                  <a:pt x="121881" y="0"/>
                </a:lnTo>
                <a:lnTo>
                  <a:pt x="43459" y="68262"/>
                </a:lnTo>
                <a:lnTo>
                  <a:pt x="46875" y="77838"/>
                </a:lnTo>
                <a:lnTo>
                  <a:pt x="51549" y="86347"/>
                </a:lnTo>
                <a:lnTo>
                  <a:pt x="57353" y="93624"/>
                </a:lnTo>
                <a:lnTo>
                  <a:pt x="64185" y="99542"/>
                </a:lnTo>
                <a:lnTo>
                  <a:pt x="159270" y="55257"/>
                </a:lnTo>
                <a:close/>
              </a:path>
              <a:path w="423544" h="315594">
                <a:moveTo>
                  <a:pt x="197053" y="117017"/>
                </a:moveTo>
                <a:lnTo>
                  <a:pt x="187909" y="115722"/>
                </a:lnTo>
                <a:lnTo>
                  <a:pt x="178765" y="114833"/>
                </a:lnTo>
                <a:lnTo>
                  <a:pt x="169633" y="114338"/>
                </a:lnTo>
                <a:lnTo>
                  <a:pt x="160489" y="114185"/>
                </a:lnTo>
                <a:lnTo>
                  <a:pt x="151345" y="114338"/>
                </a:lnTo>
                <a:lnTo>
                  <a:pt x="142201" y="114833"/>
                </a:lnTo>
                <a:lnTo>
                  <a:pt x="133057" y="115722"/>
                </a:lnTo>
                <a:lnTo>
                  <a:pt x="123926" y="117017"/>
                </a:lnTo>
                <a:lnTo>
                  <a:pt x="123926" y="247840"/>
                </a:lnTo>
                <a:lnTo>
                  <a:pt x="118630" y="251104"/>
                </a:lnTo>
                <a:lnTo>
                  <a:pt x="110909" y="252717"/>
                </a:lnTo>
                <a:lnTo>
                  <a:pt x="101168" y="252717"/>
                </a:lnTo>
                <a:lnTo>
                  <a:pt x="88036" y="250990"/>
                </a:lnTo>
                <a:lnTo>
                  <a:pt x="79375" y="245567"/>
                </a:lnTo>
                <a:lnTo>
                  <a:pt x="74599" y="236105"/>
                </a:lnTo>
                <a:lnTo>
                  <a:pt x="73126" y="222250"/>
                </a:lnTo>
                <a:lnTo>
                  <a:pt x="73126" y="117017"/>
                </a:lnTo>
                <a:lnTo>
                  <a:pt x="63982" y="115722"/>
                </a:lnTo>
                <a:lnTo>
                  <a:pt x="54851" y="114833"/>
                </a:lnTo>
                <a:lnTo>
                  <a:pt x="45707" y="114338"/>
                </a:lnTo>
                <a:lnTo>
                  <a:pt x="36563" y="114185"/>
                </a:lnTo>
                <a:lnTo>
                  <a:pt x="27419" y="114338"/>
                </a:lnTo>
                <a:lnTo>
                  <a:pt x="18288" y="114833"/>
                </a:lnTo>
                <a:lnTo>
                  <a:pt x="9144" y="115722"/>
                </a:lnTo>
                <a:lnTo>
                  <a:pt x="0" y="117017"/>
                </a:lnTo>
                <a:lnTo>
                  <a:pt x="63" y="236105"/>
                </a:lnTo>
                <a:lnTo>
                  <a:pt x="5181" y="268503"/>
                </a:lnTo>
                <a:lnTo>
                  <a:pt x="21983" y="293611"/>
                </a:lnTo>
                <a:lnTo>
                  <a:pt x="52273" y="309651"/>
                </a:lnTo>
                <a:lnTo>
                  <a:pt x="97917" y="315290"/>
                </a:lnTo>
                <a:lnTo>
                  <a:pt x="132715" y="312635"/>
                </a:lnTo>
                <a:lnTo>
                  <a:pt x="161810" y="306209"/>
                </a:lnTo>
                <a:lnTo>
                  <a:pt x="183730" y="298323"/>
                </a:lnTo>
                <a:lnTo>
                  <a:pt x="197053" y="291325"/>
                </a:lnTo>
                <a:lnTo>
                  <a:pt x="197053" y="252717"/>
                </a:lnTo>
                <a:lnTo>
                  <a:pt x="197053" y="117017"/>
                </a:lnTo>
                <a:close/>
              </a:path>
              <a:path w="423544" h="315594">
                <a:moveTo>
                  <a:pt x="422973" y="41046"/>
                </a:moveTo>
                <a:lnTo>
                  <a:pt x="413829" y="39738"/>
                </a:lnTo>
                <a:lnTo>
                  <a:pt x="404685" y="38862"/>
                </a:lnTo>
                <a:lnTo>
                  <a:pt x="395541" y="38354"/>
                </a:lnTo>
                <a:lnTo>
                  <a:pt x="386410" y="38201"/>
                </a:lnTo>
                <a:lnTo>
                  <a:pt x="377266" y="38354"/>
                </a:lnTo>
                <a:lnTo>
                  <a:pt x="368122" y="38862"/>
                </a:lnTo>
                <a:lnTo>
                  <a:pt x="358978" y="39738"/>
                </a:lnTo>
                <a:lnTo>
                  <a:pt x="349834" y="41046"/>
                </a:lnTo>
                <a:lnTo>
                  <a:pt x="349834" y="110921"/>
                </a:lnTo>
                <a:lnTo>
                  <a:pt x="349834" y="173494"/>
                </a:lnTo>
                <a:lnTo>
                  <a:pt x="349834" y="251917"/>
                </a:lnTo>
                <a:lnTo>
                  <a:pt x="342925" y="253542"/>
                </a:lnTo>
                <a:lnTo>
                  <a:pt x="336435" y="254342"/>
                </a:lnTo>
                <a:lnTo>
                  <a:pt x="329526" y="254342"/>
                </a:lnTo>
                <a:lnTo>
                  <a:pt x="312762" y="251218"/>
                </a:lnTo>
                <a:lnTo>
                  <a:pt x="299656" y="242455"/>
                </a:lnTo>
                <a:lnTo>
                  <a:pt x="291134" y="228981"/>
                </a:lnTo>
                <a:lnTo>
                  <a:pt x="288086" y="211683"/>
                </a:lnTo>
                <a:lnTo>
                  <a:pt x="291376" y="194411"/>
                </a:lnTo>
                <a:lnTo>
                  <a:pt x="300380" y="181368"/>
                </a:lnTo>
                <a:lnTo>
                  <a:pt x="313791" y="173126"/>
                </a:lnTo>
                <a:lnTo>
                  <a:pt x="330339" y="170243"/>
                </a:lnTo>
                <a:lnTo>
                  <a:pt x="336435" y="170243"/>
                </a:lnTo>
                <a:lnTo>
                  <a:pt x="342925" y="170649"/>
                </a:lnTo>
                <a:lnTo>
                  <a:pt x="349834" y="173494"/>
                </a:lnTo>
                <a:lnTo>
                  <a:pt x="349834" y="110921"/>
                </a:lnTo>
                <a:lnTo>
                  <a:pt x="342531" y="109715"/>
                </a:lnTo>
                <a:lnTo>
                  <a:pt x="334391" y="108889"/>
                </a:lnTo>
                <a:lnTo>
                  <a:pt x="325056" y="108889"/>
                </a:lnTo>
                <a:lnTo>
                  <a:pt x="281965" y="116116"/>
                </a:lnTo>
                <a:lnTo>
                  <a:pt x="246989" y="136779"/>
                </a:lnTo>
                <a:lnTo>
                  <a:pt x="223520" y="169405"/>
                </a:lnTo>
                <a:lnTo>
                  <a:pt x="214947" y="212496"/>
                </a:lnTo>
                <a:lnTo>
                  <a:pt x="222618" y="256501"/>
                </a:lnTo>
                <a:lnTo>
                  <a:pt x="245211" y="288734"/>
                </a:lnTo>
                <a:lnTo>
                  <a:pt x="282143" y="308546"/>
                </a:lnTo>
                <a:lnTo>
                  <a:pt x="332778" y="315302"/>
                </a:lnTo>
                <a:lnTo>
                  <a:pt x="358635" y="313740"/>
                </a:lnTo>
                <a:lnTo>
                  <a:pt x="383057" y="309562"/>
                </a:lnTo>
                <a:lnTo>
                  <a:pt x="404876" y="303466"/>
                </a:lnTo>
                <a:lnTo>
                  <a:pt x="422973" y="296202"/>
                </a:lnTo>
                <a:lnTo>
                  <a:pt x="422973" y="254342"/>
                </a:lnTo>
                <a:lnTo>
                  <a:pt x="422973" y="170243"/>
                </a:lnTo>
                <a:lnTo>
                  <a:pt x="422973" y="110921"/>
                </a:lnTo>
                <a:lnTo>
                  <a:pt x="422973" y="41046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bg object 4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9013768" y="1271081"/>
            <a:ext cx="198276" cy="206402"/>
          </a:xfrm>
          <a:prstGeom prst="rect">
            <a:avLst/>
          </a:prstGeom>
        </p:spPr>
      </p:pic>
      <p:sp>
        <p:nvSpPr>
          <p:cNvPr id="48" name="bg object 48"/>
          <p:cNvSpPr/>
          <p:nvPr/>
        </p:nvSpPr>
        <p:spPr>
          <a:xfrm>
            <a:off x="10110965" y="523715"/>
            <a:ext cx="9469755" cy="1226820"/>
          </a:xfrm>
          <a:custGeom>
            <a:avLst/>
            <a:gdLst/>
            <a:ahLst/>
            <a:cxnLst/>
            <a:rect l="l" t="t" r="r" b="b"/>
            <a:pathLst>
              <a:path w="9469755" h="1226820">
                <a:moveTo>
                  <a:pt x="9469590" y="39471"/>
                </a:moveTo>
                <a:lnTo>
                  <a:pt x="9429940" y="39471"/>
                </a:lnTo>
                <a:lnTo>
                  <a:pt x="9429940" y="1187196"/>
                </a:lnTo>
                <a:lnTo>
                  <a:pt x="9469590" y="1187196"/>
                </a:lnTo>
                <a:lnTo>
                  <a:pt x="9469590" y="39471"/>
                </a:lnTo>
                <a:close/>
              </a:path>
              <a:path w="9469755" h="1226820">
                <a:moveTo>
                  <a:pt x="9469590" y="0"/>
                </a:moveTo>
                <a:lnTo>
                  <a:pt x="0" y="0"/>
                </a:lnTo>
                <a:lnTo>
                  <a:pt x="0" y="39370"/>
                </a:lnTo>
                <a:lnTo>
                  <a:pt x="0" y="1187450"/>
                </a:lnTo>
                <a:lnTo>
                  <a:pt x="0" y="1226820"/>
                </a:lnTo>
                <a:lnTo>
                  <a:pt x="9469590" y="1226820"/>
                </a:lnTo>
                <a:lnTo>
                  <a:pt x="9469590" y="1187450"/>
                </a:lnTo>
                <a:lnTo>
                  <a:pt x="39636" y="1187450"/>
                </a:lnTo>
                <a:lnTo>
                  <a:pt x="39636" y="39370"/>
                </a:lnTo>
                <a:lnTo>
                  <a:pt x="9469590" y="39370"/>
                </a:lnTo>
                <a:lnTo>
                  <a:pt x="9469590" y="0"/>
                </a:lnTo>
                <a:close/>
              </a:path>
            </a:pathLst>
          </a:custGeom>
          <a:solidFill>
            <a:srgbClr val="018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0844" y="2941733"/>
            <a:ext cx="6723380" cy="965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50" b="1" i="0">
                <a:solidFill>
                  <a:schemeClr val="tx1"/>
                </a:solidFill>
                <a:latin typeface="Branding Black"/>
                <a:cs typeface="Branding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0844" y="4604724"/>
            <a:ext cx="19000470" cy="6056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0" i="0">
                <a:solidFill>
                  <a:schemeClr val="tx1"/>
                </a:solidFill>
                <a:latin typeface="Branding Medium"/>
                <a:cs typeface="Branding 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70" dirty="0"/>
              <a:t>Insira</a:t>
            </a:r>
            <a:r>
              <a:rPr spc="-350" dirty="0"/>
              <a:t> </a:t>
            </a:r>
            <a:r>
              <a:rPr spc="-135" dirty="0"/>
              <a:t>seu</a:t>
            </a:r>
            <a:r>
              <a:rPr spc="-425" dirty="0"/>
              <a:t> </a:t>
            </a:r>
            <a:r>
              <a:rPr spc="-165" dirty="0"/>
              <a:t>título</a:t>
            </a:r>
            <a:r>
              <a:rPr spc="-345" dirty="0"/>
              <a:t> </a:t>
            </a:r>
            <a:r>
              <a:rPr spc="-100" dirty="0"/>
              <a:t>aqui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0844" y="4604724"/>
            <a:ext cx="5448300" cy="3041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3855" indent="-351790">
              <a:lnSpc>
                <a:spcPts val="5940"/>
              </a:lnSpc>
              <a:spcBef>
                <a:spcPts val="95"/>
              </a:spcBef>
              <a:buChar char="•"/>
              <a:tabLst>
                <a:tab pos="364490" algn="l"/>
              </a:tabLst>
            </a:pPr>
            <a:r>
              <a:rPr sz="4950" b="0" spc="-160" dirty="0">
                <a:latin typeface="Branding Medium"/>
                <a:cs typeface="Branding Medium"/>
              </a:rPr>
              <a:t>Nomes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dos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25" dirty="0">
                <a:latin typeface="Branding Medium"/>
                <a:cs typeface="Branding Medium"/>
              </a:rPr>
              <a:t>autores</a:t>
            </a:r>
            <a:endParaRPr sz="4950" dirty="0">
              <a:latin typeface="Branding Medium"/>
              <a:cs typeface="Branding Medium"/>
            </a:endParaRPr>
          </a:p>
          <a:p>
            <a:pPr marL="363855" indent="-351790">
              <a:lnSpc>
                <a:spcPts val="5935"/>
              </a:lnSpc>
              <a:buChar char="•"/>
              <a:tabLst>
                <a:tab pos="364490" algn="l"/>
              </a:tabLst>
            </a:pPr>
            <a:r>
              <a:rPr sz="4950" b="0" spc="-160" dirty="0">
                <a:latin typeface="Branding Medium"/>
                <a:cs typeface="Branding Medium"/>
              </a:rPr>
              <a:t>Nomes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dos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25" dirty="0">
                <a:latin typeface="Branding Medium"/>
                <a:cs typeface="Branding Medium"/>
              </a:rPr>
              <a:t>autores</a:t>
            </a:r>
            <a:endParaRPr sz="4950" dirty="0">
              <a:latin typeface="Branding Medium"/>
              <a:cs typeface="Branding Medium"/>
            </a:endParaRPr>
          </a:p>
          <a:p>
            <a:pPr marL="363855" indent="-351790">
              <a:lnSpc>
                <a:spcPts val="5935"/>
              </a:lnSpc>
              <a:buChar char="•"/>
              <a:tabLst>
                <a:tab pos="364490" algn="l"/>
              </a:tabLst>
            </a:pPr>
            <a:r>
              <a:rPr sz="4950" b="0" spc="-160" dirty="0">
                <a:latin typeface="Branding Medium"/>
                <a:cs typeface="Branding Medium"/>
              </a:rPr>
              <a:t>Nomes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dos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25" dirty="0">
                <a:latin typeface="Branding Medium"/>
                <a:cs typeface="Branding Medium"/>
              </a:rPr>
              <a:t>autores</a:t>
            </a:r>
            <a:endParaRPr sz="4950" dirty="0">
              <a:latin typeface="Branding Medium"/>
              <a:cs typeface="Branding Medium"/>
            </a:endParaRPr>
          </a:p>
          <a:p>
            <a:pPr marL="363855" indent="-351790">
              <a:lnSpc>
                <a:spcPts val="5940"/>
              </a:lnSpc>
              <a:buChar char="•"/>
              <a:tabLst>
                <a:tab pos="364490" algn="l"/>
              </a:tabLst>
            </a:pPr>
            <a:r>
              <a:rPr sz="4950" b="0" spc="-160" dirty="0">
                <a:latin typeface="Branding Medium"/>
                <a:cs typeface="Branding Medium"/>
              </a:rPr>
              <a:t>Nomes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dos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25" dirty="0">
                <a:latin typeface="Branding Medium"/>
                <a:cs typeface="Branding Medium"/>
              </a:rPr>
              <a:t>autores</a:t>
            </a:r>
            <a:endParaRPr sz="4950" dirty="0">
              <a:latin typeface="Branding Medium"/>
              <a:cs typeface="Branding 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80" dirty="0"/>
              <a:t>Introdução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0844" y="4604724"/>
            <a:ext cx="9086215" cy="6056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795">
              <a:lnSpc>
                <a:spcPct val="100000"/>
              </a:lnSpc>
              <a:spcBef>
                <a:spcPts val="95"/>
              </a:spcBef>
            </a:pPr>
            <a:r>
              <a:rPr sz="4950" b="0" spc="-190" dirty="0">
                <a:latin typeface="Branding Medium"/>
                <a:cs typeface="Branding Medium"/>
              </a:rPr>
              <a:t>Lorem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ipsum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0" dirty="0">
                <a:latin typeface="Branding Medium"/>
                <a:cs typeface="Branding Medium"/>
              </a:rPr>
              <a:t>dolor</a:t>
            </a:r>
            <a:r>
              <a:rPr sz="4950" b="0" spc="-400" dirty="0">
                <a:latin typeface="Branding Medium"/>
                <a:cs typeface="Branding Medium"/>
              </a:rPr>
              <a:t> </a:t>
            </a:r>
            <a:r>
              <a:rPr sz="4950" b="0" spc="-125" dirty="0">
                <a:latin typeface="Branding Medium"/>
                <a:cs typeface="Branding Medium"/>
              </a:rPr>
              <a:t>sit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amet,</a:t>
            </a:r>
            <a:r>
              <a:rPr sz="4950" b="0" spc="-535" dirty="0">
                <a:latin typeface="Branding Medium"/>
                <a:cs typeface="Branding Medium"/>
              </a:rPr>
              <a:t> </a:t>
            </a:r>
            <a:r>
              <a:rPr sz="4950" b="0" spc="-20" dirty="0">
                <a:latin typeface="Branding Medium"/>
                <a:cs typeface="Branding Medium"/>
              </a:rPr>
              <a:t>con- </a:t>
            </a:r>
            <a:r>
              <a:rPr sz="4950" b="0" spc="-170" dirty="0">
                <a:latin typeface="Branding Medium"/>
                <a:cs typeface="Branding Medium"/>
              </a:rPr>
              <a:t>sectetuer</a:t>
            </a:r>
            <a:r>
              <a:rPr sz="4950" b="0" spc="-375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adipiscing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elit,</a:t>
            </a:r>
            <a:r>
              <a:rPr sz="4950" b="0" spc="-515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sed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20" dirty="0">
                <a:latin typeface="Branding Medium"/>
                <a:cs typeface="Branding Medium"/>
              </a:rPr>
              <a:t>diam </a:t>
            </a:r>
            <a:r>
              <a:rPr sz="4950" b="0" spc="-170" dirty="0">
                <a:latin typeface="Branding Medium"/>
                <a:cs typeface="Branding Medium"/>
              </a:rPr>
              <a:t>nonummy</a:t>
            </a:r>
            <a:r>
              <a:rPr sz="4950" b="0" spc="-32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nibh</a:t>
            </a:r>
            <a:r>
              <a:rPr sz="4950" b="0" spc="-254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euismod</a:t>
            </a:r>
            <a:r>
              <a:rPr sz="4950" b="0" spc="-33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tincidunt </a:t>
            </a:r>
            <a:r>
              <a:rPr sz="4950" b="0" spc="-105" dirty="0">
                <a:latin typeface="Branding Medium"/>
                <a:cs typeface="Branding Medium"/>
              </a:rPr>
              <a:t>ut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80" dirty="0">
                <a:latin typeface="Branding Medium"/>
                <a:cs typeface="Branding Medium"/>
              </a:rPr>
              <a:t>laoreet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75" dirty="0">
                <a:latin typeface="Branding Medium"/>
                <a:cs typeface="Branding Medium"/>
              </a:rPr>
              <a:t>dolore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magna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aliquam </a:t>
            </a:r>
            <a:r>
              <a:rPr sz="4950" b="0" spc="-160" dirty="0">
                <a:latin typeface="Branding Medium"/>
                <a:cs typeface="Branding Medium"/>
              </a:rPr>
              <a:t>erat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70" dirty="0">
                <a:latin typeface="Branding Medium"/>
                <a:cs typeface="Branding Medium"/>
              </a:rPr>
              <a:t>volutpat.</a:t>
            </a:r>
            <a:r>
              <a:rPr sz="4950" b="0" spc="-540" dirty="0">
                <a:latin typeface="Branding Medium"/>
                <a:cs typeface="Branding Medium"/>
              </a:rPr>
              <a:t> </a:t>
            </a:r>
            <a:r>
              <a:rPr sz="4950" b="0" spc="-110" dirty="0">
                <a:latin typeface="Branding Medium"/>
                <a:cs typeface="Branding Medium"/>
              </a:rPr>
              <a:t>Ut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40" dirty="0">
                <a:latin typeface="Branding Medium"/>
                <a:cs typeface="Branding Medium"/>
              </a:rPr>
              <a:t>wisi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enim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25" dirty="0">
                <a:latin typeface="Branding Medium"/>
                <a:cs typeface="Branding Medium"/>
              </a:rPr>
              <a:t>ad </a:t>
            </a:r>
            <a:r>
              <a:rPr sz="4950" b="0" spc="-155" dirty="0">
                <a:latin typeface="Branding Medium"/>
                <a:cs typeface="Branding Medium"/>
              </a:rPr>
              <a:t>minim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veniam,</a:t>
            </a:r>
            <a:r>
              <a:rPr sz="4950" b="0" spc="-540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quis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nostrud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exerci </a:t>
            </a:r>
            <a:r>
              <a:rPr sz="4950" b="0" spc="-160" dirty="0">
                <a:latin typeface="Branding Medium"/>
                <a:cs typeface="Branding Medium"/>
              </a:rPr>
              <a:t>tation</a:t>
            </a:r>
            <a:r>
              <a:rPr sz="4950" b="0" spc="-240" dirty="0">
                <a:latin typeface="Branding Medium"/>
                <a:cs typeface="Branding Medium"/>
              </a:rPr>
              <a:t> </a:t>
            </a:r>
            <a:r>
              <a:rPr sz="4950" b="0" spc="-175" dirty="0">
                <a:latin typeface="Branding Medium"/>
                <a:cs typeface="Branding Medium"/>
              </a:rPr>
              <a:t>ullamcorper</a:t>
            </a:r>
            <a:r>
              <a:rPr sz="4950" b="0" spc="-375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suscipit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90" dirty="0">
                <a:latin typeface="Branding Medium"/>
                <a:cs typeface="Branding Medium"/>
              </a:rPr>
              <a:t>lobortis </a:t>
            </a:r>
            <a:r>
              <a:rPr sz="4950" b="0" spc="-140" dirty="0">
                <a:latin typeface="Branding Medium"/>
                <a:cs typeface="Branding Medium"/>
              </a:rPr>
              <a:t>nisl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05" dirty="0">
                <a:latin typeface="Branding Medium"/>
                <a:cs typeface="Branding Medium"/>
              </a:rPr>
              <a:t>ut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aliquip</a:t>
            </a:r>
            <a:r>
              <a:rPr sz="4950" b="0" spc="-270" dirty="0">
                <a:latin typeface="Branding Medium"/>
                <a:cs typeface="Branding Medium"/>
              </a:rPr>
              <a:t> </a:t>
            </a:r>
            <a:r>
              <a:rPr sz="4950" b="0" spc="-130" dirty="0">
                <a:latin typeface="Branding Medium"/>
                <a:cs typeface="Branding Medium"/>
              </a:rPr>
              <a:t>ex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10" dirty="0">
                <a:latin typeface="Branding Medium"/>
                <a:cs typeface="Branding Medium"/>
              </a:rPr>
              <a:t>ea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75" dirty="0">
                <a:latin typeface="Branding Medium"/>
                <a:cs typeface="Branding Medium"/>
              </a:rPr>
              <a:t>commodo</a:t>
            </a:r>
            <a:r>
              <a:rPr sz="4950" b="0" spc="-270" dirty="0">
                <a:latin typeface="Branding Medium"/>
                <a:cs typeface="Branding Medium"/>
              </a:rPr>
              <a:t> </a:t>
            </a:r>
            <a:r>
              <a:rPr sz="4950" b="0" spc="-25" dirty="0">
                <a:latin typeface="Branding Medium"/>
                <a:cs typeface="Branding Medium"/>
              </a:rPr>
              <a:t>con</a:t>
            </a:r>
            <a:endParaRPr sz="4950">
              <a:latin typeface="Branding Medium"/>
              <a:cs typeface="Branding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86923" y="2941733"/>
            <a:ext cx="2960370" cy="9658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150" b="1" spc="-165" dirty="0">
                <a:latin typeface="Branding Black"/>
                <a:cs typeface="Branding Black"/>
              </a:rPr>
              <a:t>Objetivo</a:t>
            </a:r>
            <a:endParaRPr sz="6150">
              <a:latin typeface="Branding Black"/>
              <a:cs typeface="Branding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486923" y="4604724"/>
            <a:ext cx="9086215" cy="6056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795">
              <a:lnSpc>
                <a:spcPct val="100000"/>
              </a:lnSpc>
              <a:spcBef>
                <a:spcPts val="95"/>
              </a:spcBef>
            </a:pPr>
            <a:r>
              <a:rPr sz="4950" b="0" spc="-190" dirty="0">
                <a:latin typeface="Branding Medium"/>
                <a:cs typeface="Branding Medium"/>
              </a:rPr>
              <a:t>Lorem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ipsum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0" dirty="0">
                <a:latin typeface="Branding Medium"/>
                <a:cs typeface="Branding Medium"/>
              </a:rPr>
              <a:t>dolor</a:t>
            </a:r>
            <a:r>
              <a:rPr sz="4950" b="0" spc="-400" dirty="0">
                <a:latin typeface="Branding Medium"/>
                <a:cs typeface="Branding Medium"/>
              </a:rPr>
              <a:t> </a:t>
            </a:r>
            <a:r>
              <a:rPr sz="4950" b="0" spc="-125" dirty="0">
                <a:latin typeface="Branding Medium"/>
                <a:cs typeface="Branding Medium"/>
              </a:rPr>
              <a:t>sit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amet,</a:t>
            </a:r>
            <a:r>
              <a:rPr sz="4950" b="0" spc="-535" dirty="0">
                <a:latin typeface="Branding Medium"/>
                <a:cs typeface="Branding Medium"/>
              </a:rPr>
              <a:t> </a:t>
            </a:r>
            <a:r>
              <a:rPr sz="4950" b="0" spc="-20" dirty="0">
                <a:latin typeface="Branding Medium"/>
                <a:cs typeface="Branding Medium"/>
              </a:rPr>
              <a:t>con- </a:t>
            </a:r>
            <a:r>
              <a:rPr sz="4950" b="0" spc="-170" dirty="0">
                <a:latin typeface="Branding Medium"/>
                <a:cs typeface="Branding Medium"/>
              </a:rPr>
              <a:t>sectetuer</a:t>
            </a:r>
            <a:r>
              <a:rPr sz="4950" b="0" spc="-375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adipiscing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elit,</a:t>
            </a:r>
            <a:r>
              <a:rPr sz="4950" b="0" spc="-515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sed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20" dirty="0">
                <a:latin typeface="Branding Medium"/>
                <a:cs typeface="Branding Medium"/>
              </a:rPr>
              <a:t>diam </a:t>
            </a:r>
            <a:r>
              <a:rPr sz="4950" b="0" spc="-170" dirty="0">
                <a:latin typeface="Branding Medium"/>
                <a:cs typeface="Branding Medium"/>
              </a:rPr>
              <a:t>nonummy</a:t>
            </a:r>
            <a:r>
              <a:rPr sz="4950" b="0" spc="-32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nibh</a:t>
            </a:r>
            <a:r>
              <a:rPr sz="4950" b="0" spc="-254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euismod</a:t>
            </a:r>
            <a:r>
              <a:rPr sz="4950" b="0" spc="-33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tincidunt </a:t>
            </a:r>
            <a:r>
              <a:rPr sz="4950" b="0" spc="-105" dirty="0">
                <a:latin typeface="Branding Medium"/>
                <a:cs typeface="Branding Medium"/>
              </a:rPr>
              <a:t>ut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80" dirty="0">
                <a:latin typeface="Branding Medium"/>
                <a:cs typeface="Branding Medium"/>
              </a:rPr>
              <a:t>laoreet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75" dirty="0">
                <a:latin typeface="Branding Medium"/>
                <a:cs typeface="Branding Medium"/>
              </a:rPr>
              <a:t>dolore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magna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aliquam </a:t>
            </a:r>
            <a:r>
              <a:rPr sz="4950" b="0" spc="-160" dirty="0">
                <a:latin typeface="Branding Medium"/>
                <a:cs typeface="Branding Medium"/>
              </a:rPr>
              <a:t>erat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70" dirty="0">
                <a:latin typeface="Branding Medium"/>
                <a:cs typeface="Branding Medium"/>
              </a:rPr>
              <a:t>volutpat.</a:t>
            </a:r>
            <a:r>
              <a:rPr sz="4950" b="0" spc="-540" dirty="0">
                <a:latin typeface="Branding Medium"/>
                <a:cs typeface="Branding Medium"/>
              </a:rPr>
              <a:t> </a:t>
            </a:r>
            <a:r>
              <a:rPr sz="4950" b="0" spc="-110" dirty="0">
                <a:latin typeface="Branding Medium"/>
                <a:cs typeface="Branding Medium"/>
              </a:rPr>
              <a:t>Ut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40" dirty="0">
                <a:latin typeface="Branding Medium"/>
                <a:cs typeface="Branding Medium"/>
              </a:rPr>
              <a:t>wisi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enim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25" dirty="0">
                <a:latin typeface="Branding Medium"/>
                <a:cs typeface="Branding Medium"/>
              </a:rPr>
              <a:t>ad </a:t>
            </a:r>
            <a:r>
              <a:rPr sz="4950" b="0" spc="-155" dirty="0">
                <a:latin typeface="Branding Medium"/>
                <a:cs typeface="Branding Medium"/>
              </a:rPr>
              <a:t>minim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veniam,</a:t>
            </a:r>
            <a:r>
              <a:rPr sz="4950" b="0" spc="-540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quis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nostrud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exerci </a:t>
            </a:r>
            <a:r>
              <a:rPr sz="4950" b="0" spc="-160" dirty="0">
                <a:latin typeface="Branding Medium"/>
                <a:cs typeface="Branding Medium"/>
              </a:rPr>
              <a:t>tation</a:t>
            </a:r>
            <a:r>
              <a:rPr sz="4950" b="0" spc="-240" dirty="0">
                <a:latin typeface="Branding Medium"/>
                <a:cs typeface="Branding Medium"/>
              </a:rPr>
              <a:t> </a:t>
            </a:r>
            <a:r>
              <a:rPr sz="4950" b="0" spc="-175" dirty="0">
                <a:latin typeface="Branding Medium"/>
                <a:cs typeface="Branding Medium"/>
              </a:rPr>
              <a:t>ullamcorper</a:t>
            </a:r>
            <a:r>
              <a:rPr sz="4950" b="0" spc="-375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suscipit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90" dirty="0">
                <a:latin typeface="Branding Medium"/>
                <a:cs typeface="Branding Medium"/>
              </a:rPr>
              <a:t>lobortis </a:t>
            </a:r>
            <a:r>
              <a:rPr sz="4950" b="0" spc="-140" dirty="0">
                <a:latin typeface="Branding Medium"/>
                <a:cs typeface="Branding Medium"/>
              </a:rPr>
              <a:t>nisl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05" dirty="0">
                <a:latin typeface="Branding Medium"/>
                <a:cs typeface="Branding Medium"/>
              </a:rPr>
              <a:t>ut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aliquip</a:t>
            </a:r>
            <a:r>
              <a:rPr sz="4950" b="0" spc="-270" dirty="0">
                <a:latin typeface="Branding Medium"/>
                <a:cs typeface="Branding Medium"/>
              </a:rPr>
              <a:t> </a:t>
            </a:r>
            <a:r>
              <a:rPr sz="4950" b="0" spc="-130" dirty="0">
                <a:latin typeface="Branding Medium"/>
                <a:cs typeface="Branding Medium"/>
              </a:rPr>
              <a:t>ex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10" dirty="0">
                <a:latin typeface="Branding Medium"/>
                <a:cs typeface="Branding Medium"/>
              </a:rPr>
              <a:t>ea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75" dirty="0">
                <a:latin typeface="Branding Medium"/>
                <a:cs typeface="Branding Medium"/>
              </a:rPr>
              <a:t>commodo</a:t>
            </a:r>
            <a:r>
              <a:rPr sz="4950" b="0" spc="-270" dirty="0">
                <a:latin typeface="Branding Medium"/>
                <a:cs typeface="Branding Medium"/>
              </a:rPr>
              <a:t> </a:t>
            </a:r>
            <a:r>
              <a:rPr sz="4950" b="0" spc="-25" dirty="0">
                <a:latin typeface="Branding Medium"/>
                <a:cs typeface="Branding Medium"/>
              </a:rPr>
              <a:t>con</a:t>
            </a:r>
            <a:endParaRPr sz="4950">
              <a:latin typeface="Branding Medium"/>
              <a:cs typeface="Branding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75" dirty="0"/>
              <a:t>Material</a:t>
            </a:r>
            <a:r>
              <a:rPr lang="pt-BR" spc="-175" dirty="0"/>
              <a:t> e método</a:t>
            </a:r>
            <a:endParaRPr spc="-175" dirty="0"/>
          </a:p>
        </p:txBody>
      </p:sp>
      <p:sp>
        <p:nvSpPr>
          <p:cNvPr id="3" name="object 3"/>
          <p:cNvSpPr txBox="1"/>
          <p:nvPr/>
        </p:nvSpPr>
        <p:spPr>
          <a:xfrm>
            <a:off x="510844" y="4604724"/>
            <a:ext cx="18761406" cy="4582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795">
              <a:lnSpc>
                <a:spcPct val="100000"/>
              </a:lnSpc>
              <a:spcBef>
                <a:spcPts val="95"/>
              </a:spcBef>
            </a:pPr>
            <a:r>
              <a:rPr sz="4950" b="0" spc="-190" dirty="0">
                <a:latin typeface="Branding Medium"/>
                <a:cs typeface="Branding Medium"/>
              </a:rPr>
              <a:t>Lorem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ipsum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0" dirty="0">
                <a:latin typeface="Branding Medium"/>
                <a:cs typeface="Branding Medium"/>
              </a:rPr>
              <a:t>dolor</a:t>
            </a:r>
            <a:r>
              <a:rPr sz="4950" b="0" spc="-400" dirty="0">
                <a:latin typeface="Branding Medium"/>
                <a:cs typeface="Branding Medium"/>
              </a:rPr>
              <a:t> </a:t>
            </a:r>
            <a:r>
              <a:rPr sz="4950" b="0" spc="-125" dirty="0">
                <a:latin typeface="Branding Medium"/>
                <a:cs typeface="Branding Medium"/>
              </a:rPr>
              <a:t>sit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amet,</a:t>
            </a:r>
            <a:r>
              <a:rPr sz="4950" b="0" spc="-535" dirty="0">
                <a:latin typeface="Branding Medium"/>
                <a:cs typeface="Branding Medium"/>
              </a:rPr>
              <a:t> </a:t>
            </a:r>
            <a:r>
              <a:rPr sz="4950" b="0" spc="-20" dirty="0">
                <a:latin typeface="Branding Medium"/>
                <a:cs typeface="Branding Medium"/>
              </a:rPr>
              <a:t>con- </a:t>
            </a:r>
            <a:r>
              <a:rPr sz="4950" b="0" spc="-170" dirty="0">
                <a:latin typeface="Branding Medium"/>
                <a:cs typeface="Branding Medium"/>
              </a:rPr>
              <a:t>sectetuer</a:t>
            </a:r>
            <a:r>
              <a:rPr sz="4950" b="0" spc="-375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adipiscing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elit,</a:t>
            </a:r>
            <a:r>
              <a:rPr sz="4950" b="0" spc="-515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sed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20" dirty="0">
                <a:latin typeface="Branding Medium"/>
                <a:cs typeface="Branding Medium"/>
              </a:rPr>
              <a:t>diam </a:t>
            </a:r>
            <a:r>
              <a:rPr sz="4950" b="0" spc="-170" dirty="0">
                <a:latin typeface="Branding Medium"/>
                <a:cs typeface="Branding Medium"/>
              </a:rPr>
              <a:t>nonummy</a:t>
            </a:r>
            <a:r>
              <a:rPr sz="4950" b="0" spc="-32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nibh</a:t>
            </a:r>
            <a:r>
              <a:rPr sz="4950" b="0" spc="-254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euismod</a:t>
            </a:r>
            <a:r>
              <a:rPr sz="4950" b="0" spc="-33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tincidunt </a:t>
            </a:r>
            <a:r>
              <a:rPr sz="4950" b="0" spc="-105" dirty="0">
                <a:latin typeface="Branding Medium"/>
                <a:cs typeface="Branding Medium"/>
              </a:rPr>
              <a:t>ut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80" dirty="0">
                <a:latin typeface="Branding Medium"/>
                <a:cs typeface="Branding Medium"/>
              </a:rPr>
              <a:t>laoreet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75" dirty="0">
                <a:latin typeface="Branding Medium"/>
                <a:cs typeface="Branding Medium"/>
              </a:rPr>
              <a:t>dolore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magna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aliquam </a:t>
            </a:r>
            <a:r>
              <a:rPr sz="4950" b="0" spc="-160" dirty="0">
                <a:latin typeface="Branding Medium"/>
                <a:cs typeface="Branding Medium"/>
              </a:rPr>
              <a:t>erat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70" dirty="0">
                <a:latin typeface="Branding Medium"/>
                <a:cs typeface="Branding Medium"/>
              </a:rPr>
              <a:t>volutpat.</a:t>
            </a:r>
            <a:r>
              <a:rPr sz="4950" b="0" spc="-540" dirty="0">
                <a:latin typeface="Branding Medium"/>
                <a:cs typeface="Branding Medium"/>
              </a:rPr>
              <a:t> </a:t>
            </a:r>
            <a:r>
              <a:rPr sz="4950" b="0" spc="-110" dirty="0">
                <a:latin typeface="Branding Medium"/>
                <a:cs typeface="Branding Medium"/>
              </a:rPr>
              <a:t>Ut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40" dirty="0">
                <a:latin typeface="Branding Medium"/>
                <a:cs typeface="Branding Medium"/>
              </a:rPr>
              <a:t>wisi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45" dirty="0">
                <a:latin typeface="Branding Medium"/>
                <a:cs typeface="Branding Medium"/>
              </a:rPr>
              <a:t>enim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25" dirty="0">
                <a:latin typeface="Branding Medium"/>
                <a:cs typeface="Branding Medium"/>
              </a:rPr>
              <a:t>ad </a:t>
            </a:r>
            <a:r>
              <a:rPr sz="4950" b="0" spc="-155" dirty="0">
                <a:latin typeface="Branding Medium"/>
                <a:cs typeface="Branding Medium"/>
              </a:rPr>
              <a:t>minim</a:t>
            </a:r>
            <a:r>
              <a:rPr sz="4950" b="0" spc="-340" dirty="0">
                <a:latin typeface="Branding Medium"/>
                <a:cs typeface="Branding Medium"/>
              </a:rPr>
              <a:t> </a:t>
            </a:r>
            <a:r>
              <a:rPr sz="4950" b="0" spc="-165" dirty="0">
                <a:latin typeface="Branding Medium"/>
                <a:cs typeface="Branding Medium"/>
              </a:rPr>
              <a:t>veniam,</a:t>
            </a:r>
            <a:r>
              <a:rPr sz="4950" b="0" spc="-540" dirty="0">
                <a:latin typeface="Branding Medium"/>
                <a:cs typeface="Branding Medium"/>
              </a:rPr>
              <a:t> </a:t>
            </a:r>
            <a:r>
              <a:rPr sz="4950" b="0" spc="-135" dirty="0">
                <a:latin typeface="Branding Medium"/>
                <a:cs typeface="Branding Medium"/>
              </a:rPr>
              <a:t>quis</a:t>
            </a:r>
            <a:r>
              <a:rPr sz="4950" b="0" spc="-265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nostrud</a:t>
            </a:r>
            <a:r>
              <a:rPr sz="4950" b="0" spc="-260" dirty="0">
                <a:latin typeface="Branding Medium"/>
                <a:cs typeface="Branding Medium"/>
              </a:rPr>
              <a:t> </a:t>
            </a:r>
            <a:r>
              <a:rPr sz="4950" b="0" spc="-10" dirty="0">
                <a:latin typeface="Branding Medium"/>
                <a:cs typeface="Branding Medium"/>
              </a:rPr>
              <a:t>exerci </a:t>
            </a:r>
            <a:r>
              <a:rPr sz="4950" b="0" spc="-160" dirty="0">
                <a:latin typeface="Branding Medium"/>
                <a:cs typeface="Branding Medium"/>
              </a:rPr>
              <a:t>tation</a:t>
            </a:r>
            <a:r>
              <a:rPr sz="4950" b="0" spc="-240" dirty="0">
                <a:latin typeface="Branding Medium"/>
                <a:cs typeface="Branding Medium"/>
              </a:rPr>
              <a:t> </a:t>
            </a:r>
            <a:r>
              <a:rPr sz="4950" b="0" spc="-175" dirty="0">
                <a:latin typeface="Branding Medium"/>
                <a:cs typeface="Branding Medium"/>
              </a:rPr>
              <a:t>ullamcorper</a:t>
            </a:r>
            <a:r>
              <a:rPr sz="4950" b="0" spc="-375" dirty="0">
                <a:latin typeface="Branding Medium"/>
                <a:cs typeface="Branding Medium"/>
              </a:rPr>
              <a:t> </a:t>
            </a:r>
            <a:r>
              <a:rPr sz="4950" b="0" spc="-160" dirty="0">
                <a:latin typeface="Branding Medium"/>
                <a:cs typeface="Branding Medium"/>
              </a:rPr>
              <a:t>suscipit</a:t>
            </a:r>
            <a:r>
              <a:rPr sz="4950" b="0" spc="-235" dirty="0">
                <a:latin typeface="Branding Medium"/>
                <a:cs typeface="Branding Medium"/>
              </a:rPr>
              <a:t> </a:t>
            </a:r>
            <a:r>
              <a:rPr sz="4950" b="0" spc="-90" dirty="0">
                <a:latin typeface="Branding Medium"/>
                <a:cs typeface="Branding Medium"/>
              </a:rPr>
              <a:t>lobortis </a:t>
            </a:r>
            <a:r>
              <a:rPr sz="4950" b="0" spc="-140" dirty="0">
                <a:latin typeface="Branding Medium"/>
                <a:cs typeface="Branding Medium"/>
              </a:rPr>
              <a:t>nisl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05" dirty="0">
                <a:latin typeface="Branding Medium"/>
                <a:cs typeface="Branding Medium"/>
              </a:rPr>
              <a:t>ut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55" dirty="0">
                <a:latin typeface="Branding Medium"/>
                <a:cs typeface="Branding Medium"/>
              </a:rPr>
              <a:t>aliquip</a:t>
            </a:r>
            <a:r>
              <a:rPr sz="4950" b="0" spc="-270" dirty="0">
                <a:latin typeface="Branding Medium"/>
                <a:cs typeface="Branding Medium"/>
              </a:rPr>
              <a:t> </a:t>
            </a:r>
            <a:r>
              <a:rPr sz="4950" b="0" spc="-130" dirty="0">
                <a:latin typeface="Branding Medium"/>
                <a:cs typeface="Branding Medium"/>
              </a:rPr>
              <a:t>ex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10" dirty="0">
                <a:latin typeface="Branding Medium"/>
                <a:cs typeface="Branding Medium"/>
              </a:rPr>
              <a:t>ea</a:t>
            </a:r>
            <a:r>
              <a:rPr sz="4950" b="0" spc="-275" dirty="0">
                <a:latin typeface="Branding Medium"/>
                <a:cs typeface="Branding Medium"/>
              </a:rPr>
              <a:t> </a:t>
            </a:r>
            <a:r>
              <a:rPr sz="4950" b="0" spc="-175" dirty="0" err="1">
                <a:latin typeface="Branding Medium"/>
                <a:cs typeface="Branding Medium"/>
              </a:rPr>
              <a:t>commodo</a:t>
            </a:r>
            <a:r>
              <a:rPr sz="4950" b="0" spc="-270" dirty="0">
                <a:latin typeface="Branding Medium"/>
                <a:cs typeface="Branding Medium"/>
              </a:rPr>
              <a:t> </a:t>
            </a:r>
            <a:r>
              <a:rPr sz="4950" b="0" spc="-25" dirty="0">
                <a:latin typeface="Branding Medium"/>
                <a:cs typeface="Branding Medium"/>
              </a:rPr>
              <a:t>con</a:t>
            </a:r>
            <a:r>
              <a:rPr lang="pt-BR" sz="4950" b="0" spc="-105" dirty="0">
                <a:latin typeface="Branding Medium"/>
                <a:cs typeface="Branding Medium"/>
              </a:rPr>
              <a:t> ut</a:t>
            </a:r>
            <a:r>
              <a:rPr lang="pt-BR" sz="4950" b="0" spc="-265" dirty="0">
                <a:latin typeface="Branding Medium"/>
                <a:cs typeface="Branding Medium"/>
              </a:rPr>
              <a:t> </a:t>
            </a:r>
            <a:r>
              <a:rPr lang="pt-BR" sz="4950" b="0" spc="-180" dirty="0" err="1">
                <a:latin typeface="Branding Medium"/>
                <a:cs typeface="Branding Medium"/>
              </a:rPr>
              <a:t>laoreet</a:t>
            </a:r>
            <a:r>
              <a:rPr lang="pt-BR" sz="4950" b="0" spc="-260" dirty="0">
                <a:latin typeface="Branding Medium"/>
                <a:cs typeface="Branding Medium"/>
              </a:rPr>
              <a:t> </a:t>
            </a:r>
            <a:r>
              <a:rPr lang="pt-BR" sz="4950" b="0" spc="-175" dirty="0" err="1">
                <a:latin typeface="Branding Medium"/>
                <a:cs typeface="Branding Medium"/>
              </a:rPr>
              <a:t>dolore</a:t>
            </a:r>
            <a:r>
              <a:rPr lang="pt-BR" sz="4950" b="0" spc="-260" dirty="0">
                <a:latin typeface="Branding Medium"/>
                <a:cs typeface="Branding Medium"/>
              </a:rPr>
              <a:t> </a:t>
            </a:r>
            <a:r>
              <a:rPr lang="pt-BR" sz="4950" b="0" spc="-155" dirty="0">
                <a:latin typeface="Branding Medium"/>
                <a:cs typeface="Branding Medium"/>
              </a:rPr>
              <a:t>magna</a:t>
            </a:r>
            <a:r>
              <a:rPr lang="pt-BR" sz="4950" b="0" spc="-260" dirty="0">
                <a:latin typeface="Branding Medium"/>
                <a:cs typeface="Branding Medium"/>
              </a:rPr>
              <a:t> </a:t>
            </a:r>
            <a:r>
              <a:rPr lang="pt-BR" sz="4950" b="0" spc="-10" dirty="0" err="1">
                <a:latin typeface="Branding Medium"/>
                <a:cs typeface="Branding Medium"/>
              </a:rPr>
              <a:t>aliquam</a:t>
            </a:r>
            <a:r>
              <a:rPr lang="pt-BR" sz="4950" b="0" spc="-10" dirty="0">
                <a:latin typeface="Branding Medium"/>
                <a:cs typeface="Branding Medium"/>
              </a:rPr>
              <a:t> </a:t>
            </a:r>
            <a:r>
              <a:rPr lang="pt-BR" sz="4950" b="0" spc="-160" dirty="0">
                <a:latin typeface="Branding Medium"/>
                <a:cs typeface="Branding Medium"/>
              </a:rPr>
              <a:t>erat</a:t>
            </a:r>
            <a:r>
              <a:rPr lang="pt-BR" sz="4950" b="0" spc="-340" dirty="0">
                <a:latin typeface="Branding Medium"/>
                <a:cs typeface="Branding Medium"/>
              </a:rPr>
              <a:t> </a:t>
            </a:r>
            <a:r>
              <a:rPr lang="pt-BR" sz="4950" b="0" spc="-170" dirty="0" err="1">
                <a:latin typeface="Branding Medium"/>
                <a:cs typeface="Branding Medium"/>
              </a:rPr>
              <a:t>volutpat</a:t>
            </a:r>
            <a:r>
              <a:rPr lang="pt-BR" sz="4950" b="0" spc="-170" dirty="0">
                <a:latin typeface="Branding Medium"/>
                <a:cs typeface="Branding Medium"/>
              </a:rPr>
              <a:t>.</a:t>
            </a:r>
            <a:r>
              <a:rPr lang="pt-BR" sz="4950" b="0" spc="-540" dirty="0">
                <a:latin typeface="Branding Medium"/>
                <a:cs typeface="Branding Medium"/>
              </a:rPr>
              <a:t> </a:t>
            </a:r>
            <a:r>
              <a:rPr lang="pt-BR" sz="4950" b="0" spc="-110" dirty="0">
                <a:latin typeface="Branding Medium"/>
                <a:cs typeface="Branding Medium"/>
              </a:rPr>
              <a:t>Ut</a:t>
            </a:r>
            <a:r>
              <a:rPr lang="pt-BR" sz="4950" b="0" spc="-340" dirty="0">
                <a:latin typeface="Branding Medium"/>
                <a:cs typeface="Branding Medium"/>
              </a:rPr>
              <a:t> </a:t>
            </a:r>
            <a:r>
              <a:rPr lang="pt-BR" sz="4950" b="0" spc="-140" dirty="0" err="1">
                <a:latin typeface="Branding Medium"/>
                <a:cs typeface="Branding Medium"/>
              </a:rPr>
              <a:t>wisi</a:t>
            </a:r>
            <a:r>
              <a:rPr lang="pt-BR" sz="4950" b="0" spc="-265" dirty="0">
                <a:latin typeface="Branding Medium"/>
                <a:cs typeface="Branding Medium"/>
              </a:rPr>
              <a:t> </a:t>
            </a:r>
            <a:r>
              <a:rPr lang="pt-BR" sz="4950" b="0" spc="-145" dirty="0" err="1">
                <a:latin typeface="Branding Medium"/>
                <a:cs typeface="Branding Medium"/>
              </a:rPr>
              <a:t>enim</a:t>
            </a:r>
            <a:r>
              <a:rPr lang="pt-BR" sz="4950" b="0" spc="-265" dirty="0">
                <a:latin typeface="Branding Medium"/>
                <a:cs typeface="Branding Medium"/>
              </a:rPr>
              <a:t> </a:t>
            </a:r>
            <a:r>
              <a:rPr lang="pt-BR" sz="4950" b="0" spc="-25" dirty="0">
                <a:latin typeface="Branding Medium"/>
                <a:cs typeface="Branding Medium"/>
              </a:rPr>
              <a:t>ad </a:t>
            </a:r>
            <a:r>
              <a:rPr lang="pt-BR" sz="4950" b="0" spc="-155" dirty="0" err="1">
                <a:latin typeface="Branding Medium"/>
                <a:cs typeface="Branding Medium"/>
              </a:rPr>
              <a:t>minim</a:t>
            </a:r>
            <a:r>
              <a:rPr lang="pt-BR" sz="4950" b="0" spc="-340" dirty="0">
                <a:latin typeface="Branding Medium"/>
                <a:cs typeface="Branding Medium"/>
              </a:rPr>
              <a:t> </a:t>
            </a:r>
            <a:r>
              <a:rPr lang="pt-BR" sz="4950" b="0" spc="-165" dirty="0" err="1">
                <a:latin typeface="Branding Medium"/>
                <a:cs typeface="Branding Medium"/>
              </a:rPr>
              <a:t>veniam</a:t>
            </a:r>
            <a:r>
              <a:rPr lang="pt-BR" sz="4950" b="0" spc="-165" dirty="0">
                <a:latin typeface="Branding Medium"/>
                <a:cs typeface="Branding Medium"/>
              </a:rPr>
              <a:t>,</a:t>
            </a:r>
            <a:r>
              <a:rPr lang="pt-BR" sz="4950" b="0" spc="-540" dirty="0">
                <a:latin typeface="Branding Medium"/>
                <a:cs typeface="Branding Medium"/>
              </a:rPr>
              <a:t> </a:t>
            </a:r>
            <a:r>
              <a:rPr lang="pt-BR" sz="4950" b="0" spc="-135" dirty="0">
                <a:latin typeface="Branding Medium"/>
                <a:cs typeface="Branding Medium"/>
              </a:rPr>
              <a:t>quis</a:t>
            </a:r>
            <a:r>
              <a:rPr lang="pt-BR" sz="4950" b="0" spc="-265" dirty="0">
                <a:latin typeface="Branding Medium"/>
                <a:cs typeface="Branding Medium"/>
              </a:rPr>
              <a:t> </a:t>
            </a:r>
            <a:r>
              <a:rPr lang="pt-BR" sz="4950" b="0" spc="-160" dirty="0" err="1">
                <a:latin typeface="Branding Medium"/>
                <a:cs typeface="Branding Medium"/>
              </a:rPr>
              <a:t>nostrud</a:t>
            </a:r>
            <a:r>
              <a:rPr lang="pt-BR" sz="4950" b="0" spc="-260" dirty="0">
                <a:latin typeface="Branding Medium"/>
                <a:cs typeface="Branding Medium"/>
              </a:rPr>
              <a:t> </a:t>
            </a:r>
            <a:r>
              <a:rPr lang="pt-BR" sz="4950" b="0" spc="-10" dirty="0">
                <a:latin typeface="Branding Medium"/>
                <a:cs typeface="Branding Medium"/>
              </a:rPr>
              <a:t>exerci </a:t>
            </a:r>
            <a:r>
              <a:rPr lang="pt-BR" sz="4950" b="0" spc="-160" dirty="0" err="1">
                <a:latin typeface="Branding Medium"/>
                <a:cs typeface="Branding Medium"/>
              </a:rPr>
              <a:t>tation</a:t>
            </a:r>
            <a:r>
              <a:rPr lang="pt-BR" sz="4950" b="0" spc="-240" dirty="0">
                <a:latin typeface="Branding Medium"/>
                <a:cs typeface="Branding Medium"/>
              </a:rPr>
              <a:t> </a:t>
            </a:r>
            <a:r>
              <a:rPr lang="pt-BR" sz="4950" b="0" spc="-175" dirty="0" err="1">
                <a:latin typeface="Branding Medium"/>
                <a:cs typeface="Branding Medium"/>
              </a:rPr>
              <a:t>ullamcorper</a:t>
            </a:r>
            <a:r>
              <a:rPr lang="pt-BR" sz="4950" b="0" spc="-375" dirty="0">
                <a:latin typeface="Branding Medium"/>
                <a:cs typeface="Branding Medium"/>
              </a:rPr>
              <a:t> </a:t>
            </a:r>
            <a:r>
              <a:rPr lang="pt-BR" sz="4950" b="0" spc="-160" dirty="0" err="1">
                <a:latin typeface="Branding Medium"/>
                <a:cs typeface="Branding Medium"/>
              </a:rPr>
              <a:t>suscipit</a:t>
            </a:r>
            <a:r>
              <a:rPr lang="pt-BR" sz="4950" b="0" spc="-235" dirty="0">
                <a:latin typeface="Branding Medium"/>
                <a:cs typeface="Branding Medium"/>
              </a:rPr>
              <a:t> </a:t>
            </a:r>
            <a:r>
              <a:rPr lang="pt-BR" sz="4950" b="0" spc="-90" dirty="0" err="1">
                <a:latin typeface="Branding Medium"/>
                <a:cs typeface="Branding Medium"/>
              </a:rPr>
              <a:t>lobortis</a:t>
            </a:r>
            <a:r>
              <a:rPr lang="pt-BR" sz="4950" b="0" spc="-90" dirty="0">
                <a:latin typeface="Branding Medium"/>
                <a:cs typeface="Branding Medium"/>
              </a:rPr>
              <a:t> </a:t>
            </a:r>
            <a:r>
              <a:rPr lang="pt-BR" sz="4950" b="0" spc="-140" dirty="0" err="1">
                <a:latin typeface="Branding Medium"/>
                <a:cs typeface="Branding Medium"/>
              </a:rPr>
              <a:t>nisl</a:t>
            </a:r>
            <a:r>
              <a:rPr lang="pt-BR" sz="4950" b="0" spc="-275" dirty="0">
                <a:latin typeface="Branding Medium"/>
                <a:cs typeface="Branding Medium"/>
              </a:rPr>
              <a:t> </a:t>
            </a:r>
            <a:r>
              <a:rPr lang="pt-BR" sz="4950" b="0" spc="-105" dirty="0">
                <a:latin typeface="Branding Medium"/>
                <a:cs typeface="Branding Medium"/>
              </a:rPr>
              <a:t>ut</a:t>
            </a:r>
            <a:r>
              <a:rPr lang="pt-BR" sz="4950" b="0" spc="-275" dirty="0">
                <a:latin typeface="Branding Medium"/>
                <a:cs typeface="Branding Medium"/>
              </a:rPr>
              <a:t> </a:t>
            </a:r>
            <a:r>
              <a:rPr lang="pt-BR" sz="4950" b="0" spc="-155" dirty="0" err="1">
                <a:latin typeface="Branding Medium"/>
                <a:cs typeface="Branding Medium"/>
              </a:rPr>
              <a:t>aliquip</a:t>
            </a:r>
            <a:r>
              <a:rPr lang="pt-BR" sz="4950" b="0" spc="-270" dirty="0">
                <a:latin typeface="Branding Medium"/>
                <a:cs typeface="Branding Medium"/>
              </a:rPr>
              <a:t> </a:t>
            </a:r>
            <a:r>
              <a:rPr lang="pt-BR" sz="4950" b="0" spc="-130" dirty="0" err="1">
                <a:latin typeface="Branding Medium"/>
                <a:cs typeface="Branding Medium"/>
              </a:rPr>
              <a:t>ex</a:t>
            </a:r>
            <a:r>
              <a:rPr lang="pt-BR" sz="4950" b="0" spc="-275" dirty="0">
                <a:latin typeface="Branding Medium"/>
                <a:cs typeface="Branding Medium"/>
              </a:rPr>
              <a:t> </a:t>
            </a:r>
            <a:r>
              <a:rPr lang="pt-BR" sz="4950" b="0" spc="-110" dirty="0" err="1">
                <a:latin typeface="Branding Medium"/>
                <a:cs typeface="Branding Medium"/>
              </a:rPr>
              <a:t>ea</a:t>
            </a:r>
            <a:r>
              <a:rPr lang="pt-BR" sz="4950" b="0" spc="-275" dirty="0">
                <a:latin typeface="Branding Medium"/>
                <a:cs typeface="Branding Medium"/>
              </a:rPr>
              <a:t> </a:t>
            </a:r>
            <a:r>
              <a:rPr lang="pt-BR" sz="4950" b="0" spc="-175" dirty="0" err="1">
                <a:latin typeface="Branding Medium"/>
                <a:cs typeface="Branding Medium"/>
              </a:rPr>
              <a:t>commodo</a:t>
            </a:r>
            <a:r>
              <a:rPr lang="pt-BR" sz="4950" b="0" spc="-270" dirty="0">
                <a:latin typeface="Branding Medium"/>
                <a:cs typeface="Branding Medium"/>
              </a:rPr>
              <a:t> </a:t>
            </a:r>
            <a:r>
              <a:rPr lang="pt-BR" sz="4950" b="0" spc="-25" dirty="0">
                <a:latin typeface="Branding Medium"/>
                <a:cs typeface="Branding Medium"/>
              </a:rPr>
              <a:t>com.</a:t>
            </a:r>
            <a:endParaRPr sz="4950" dirty="0">
              <a:latin typeface="Branding Medium"/>
              <a:cs typeface="Branding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80" dirty="0" err="1"/>
              <a:t>Resultado</a:t>
            </a:r>
            <a:r>
              <a:rPr lang="pt-BR" spc="-180" dirty="0"/>
              <a:t>s</a:t>
            </a:r>
            <a:endParaRPr spc="-180" dirty="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795">
              <a:lnSpc>
                <a:spcPct val="100000"/>
              </a:lnSpc>
              <a:spcBef>
                <a:spcPts val="95"/>
              </a:spcBef>
            </a:pPr>
            <a:r>
              <a:rPr spc="-190" dirty="0"/>
              <a:t>Lorem</a:t>
            </a:r>
            <a:r>
              <a:rPr spc="-245" dirty="0"/>
              <a:t> </a:t>
            </a:r>
            <a:r>
              <a:rPr spc="-155" dirty="0"/>
              <a:t>ipsum</a:t>
            </a:r>
            <a:r>
              <a:rPr spc="-245" dirty="0"/>
              <a:t> </a:t>
            </a:r>
            <a:r>
              <a:rPr spc="-150" dirty="0"/>
              <a:t>dolor</a:t>
            </a:r>
            <a:r>
              <a:rPr spc="-380" dirty="0"/>
              <a:t> </a:t>
            </a:r>
            <a:r>
              <a:rPr spc="-125" dirty="0"/>
              <a:t>sit</a:t>
            </a:r>
            <a:r>
              <a:rPr spc="-245" dirty="0"/>
              <a:t> </a:t>
            </a:r>
            <a:r>
              <a:rPr spc="-160" dirty="0"/>
              <a:t>amet,</a:t>
            </a:r>
            <a:r>
              <a:rPr spc="-525" dirty="0"/>
              <a:t> </a:t>
            </a:r>
            <a:r>
              <a:rPr spc="-180" dirty="0"/>
              <a:t>consectetuer</a:t>
            </a:r>
            <a:r>
              <a:rPr spc="-385" dirty="0"/>
              <a:t> </a:t>
            </a:r>
            <a:r>
              <a:rPr spc="-165" dirty="0"/>
              <a:t>adipiscing</a:t>
            </a:r>
            <a:r>
              <a:rPr spc="-240" dirty="0"/>
              <a:t> </a:t>
            </a:r>
            <a:r>
              <a:rPr spc="-145" dirty="0"/>
              <a:t>elit,</a:t>
            </a:r>
            <a:r>
              <a:rPr spc="-530" dirty="0"/>
              <a:t> </a:t>
            </a:r>
            <a:r>
              <a:rPr spc="-135" dirty="0"/>
              <a:t>sed</a:t>
            </a:r>
            <a:r>
              <a:rPr spc="-240" dirty="0"/>
              <a:t> </a:t>
            </a:r>
            <a:r>
              <a:rPr spc="-20" dirty="0"/>
              <a:t>diam </a:t>
            </a:r>
            <a:r>
              <a:rPr spc="-170" dirty="0"/>
              <a:t>nonummy</a:t>
            </a:r>
            <a:r>
              <a:rPr spc="-330" dirty="0"/>
              <a:t> </a:t>
            </a:r>
            <a:r>
              <a:rPr spc="-145" dirty="0"/>
              <a:t>nibh</a:t>
            </a:r>
            <a:r>
              <a:rPr spc="-254" dirty="0"/>
              <a:t> </a:t>
            </a:r>
            <a:r>
              <a:rPr spc="-165" dirty="0"/>
              <a:t>euismod</a:t>
            </a:r>
            <a:r>
              <a:rPr spc="-330" dirty="0"/>
              <a:t> </a:t>
            </a:r>
            <a:r>
              <a:rPr spc="-165" dirty="0"/>
              <a:t>tincidunt</a:t>
            </a:r>
            <a:r>
              <a:rPr spc="-254" dirty="0"/>
              <a:t> </a:t>
            </a:r>
            <a:r>
              <a:rPr spc="-105" dirty="0"/>
              <a:t>ut</a:t>
            </a:r>
            <a:r>
              <a:rPr spc="-254" dirty="0"/>
              <a:t> </a:t>
            </a:r>
            <a:r>
              <a:rPr spc="-180" dirty="0"/>
              <a:t>laoreet</a:t>
            </a:r>
            <a:r>
              <a:rPr spc="-254" dirty="0"/>
              <a:t> </a:t>
            </a:r>
            <a:r>
              <a:rPr spc="-175" dirty="0"/>
              <a:t>dolore</a:t>
            </a:r>
            <a:r>
              <a:rPr spc="-254" dirty="0"/>
              <a:t> </a:t>
            </a:r>
            <a:r>
              <a:rPr spc="-155" dirty="0"/>
              <a:t>magna</a:t>
            </a:r>
            <a:r>
              <a:rPr spc="-254" dirty="0"/>
              <a:t> </a:t>
            </a:r>
            <a:r>
              <a:rPr spc="-160" dirty="0"/>
              <a:t>aliquam</a:t>
            </a:r>
            <a:r>
              <a:rPr spc="-250" dirty="0"/>
              <a:t> </a:t>
            </a:r>
            <a:r>
              <a:rPr spc="-20" dirty="0"/>
              <a:t>erat </a:t>
            </a:r>
            <a:r>
              <a:rPr spc="-170" dirty="0"/>
              <a:t>volutpat.</a:t>
            </a:r>
            <a:r>
              <a:rPr spc="-540" dirty="0"/>
              <a:t> </a:t>
            </a:r>
            <a:r>
              <a:rPr spc="-110" dirty="0"/>
              <a:t>Ut</a:t>
            </a:r>
            <a:r>
              <a:rPr spc="-340" dirty="0"/>
              <a:t> </a:t>
            </a:r>
            <a:r>
              <a:rPr spc="-140" dirty="0"/>
              <a:t>wisi</a:t>
            </a:r>
            <a:r>
              <a:rPr spc="-260" dirty="0"/>
              <a:t> </a:t>
            </a:r>
            <a:r>
              <a:rPr spc="-145" dirty="0"/>
              <a:t>enim</a:t>
            </a:r>
            <a:r>
              <a:rPr spc="-265" dirty="0"/>
              <a:t> </a:t>
            </a:r>
            <a:r>
              <a:rPr spc="-110" dirty="0"/>
              <a:t>ad</a:t>
            </a:r>
            <a:r>
              <a:rPr spc="-265" dirty="0"/>
              <a:t> </a:t>
            </a:r>
            <a:r>
              <a:rPr spc="-155" dirty="0"/>
              <a:t>minim</a:t>
            </a:r>
            <a:r>
              <a:rPr spc="-335" dirty="0"/>
              <a:t> </a:t>
            </a:r>
            <a:r>
              <a:rPr spc="-165" dirty="0"/>
              <a:t>veniam,</a:t>
            </a:r>
            <a:r>
              <a:rPr spc="-540" dirty="0"/>
              <a:t> </a:t>
            </a:r>
            <a:r>
              <a:rPr spc="-135" dirty="0"/>
              <a:t>quis</a:t>
            </a:r>
            <a:r>
              <a:rPr spc="-260" dirty="0"/>
              <a:t> </a:t>
            </a:r>
            <a:r>
              <a:rPr spc="-160" dirty="0"/>
              <a:t>nostrud</a:t>
            </a:r>
            <a:r>
              <a:rPr spc="-265" dirty="0"/>
              <a:t> </a:t>
            </a:r>
            <a:r>
              <a:rPr spc="-195" dirty="0"/>
              <a:t>exerci</a:t>
            </a:r>
            <a:r>
              <a:rPr spc="-340" dirty="0"/>
              <a:t> </a:t>
            </a:r>
            <a:r>
              <a:rPr spc="-160" dirty="0"/>
              <a:t>tation</a:t>
            </a:r>
            <a:r>
              <a:rPr spc="-265" dirty="0"/>
              <a:t> </a:t>
            </a:r>
            <a:r>
              <a:rPr spc="-10" dirty="0"/>
              <a:t>ullam- </a:t>
            </a:r>
            <a:r>
              <a:rPr spc="-170" dirty="0"/>
              <a:t>corper</a:t>
            </a:r>
            <a:r>
              <a:rPr spc="-400" dirty="0"/>
              <a:t> </a:t>
            </a:r>
            <a:r>
              <a:rPr spc="-160" dirty="0"/>
              <a:t>suscipit</a:t>
            </a:r>
            <a:r>
              <a:rPr spc="-260" dirty="0"/>
              <a:t> </a:t>
            </a:r>
            <a:r>
              <a:rPr spc="-160" dirty="0"/>
              <a:t>lobortis</a:t>
            </a:r>
            <a:r>
              <a:rPr spc="-260" dirty="0"/>
              <a:t> </a:t>
            </a:r>
            <a:r>
              <a:rPr spc="-140" dirty="0"/>
              <a:t>nisl</a:t>
            </a:r>
            <a:r>
              <a:rPr spc="-254" dirty="0"/>
              <a:t> </a:t>
            </a:r>
            <a:r>
              <a:rPr spc="-105" dirty="0"/>
              <a:t>ut</a:t>
            </a:r>
            <a:r>
              <a:rPr spc="-260" dirty="0"/>
              <a:t> </a:t>
            </a:r>
            <a:r>
              <a:rPr spc="-155" dirty="0"/>
              <a:t>aliquip</a:t>
            </a:r>
            <a:r>
              <a:rPr spc="-260" dirty="0"/>
              <a:t> </a:t>
            </a:r>
            <a:r>
              <a:rPr spc="-130" dirty="0"/>
              <a:t>ex</a:t>
            </a:r>
            <a:r>
              <a:rPr spc="-260" dirty="0"/>
              <a:t> </a:t>
            </a:r>
            <a:r>
              <a:rPr spc="-110" dirty="0"/>
              <a:t>ea</a:t>
            </a:r>
            <a:r>
              <a:rPr spc="-260" dirty="0"/>
              <a:t> </a:t>
            </a:r>
            <a:r>
              <a:rPr spc="-175" dirty="0"/>
              <a:t>commodo</a:t>
            </a:r>
            <a:r>
              <a:rPr spc="-260" dirty="0"/>
              <a:t> </a:t>
            </a:r>
            <a:r>
              <a:rPr spc="-175" dirty="0"/>
              <a:t>consequat.</a:t>
            </a:r>
            <a:r>
              <a:rPr spc="-540" dirty="0"/>
              <a:t> </a:t>
            </a:r>
            <a:r>
              <a:rPr spc="-20" dirty="0"/>
              <a:t>Duis </a:t>
            </a:r>
            <a:r>
              <a:rPr spc="-155" dirty="0"/>
              <a:t>autem</a:t>
            </a:r>
            <a:r>
              <a:rPr spc="-340" dirty="0"/>
              <a:t> </a:t>
            </a:r>
            <a:r>
              <a:rPr spc="-140" dirty="0"/>
              <a:t>vel</a:t>
            </a:r>
            <a:r>
              <a:rPr spc="-265" dirty="0"/>
              <a:t> </a:t>
            </a:r>
            <a:r>
              <a:rPr spc="-140" dirty="0"/>
              <a:t>eum</a:t>
            </a:r>
            <a:r>
              <a:rPr spc="-265" dirty="0"/>
              <a:t> </a:t>
            </a:r>
            <a:r>
              <a:rPr spc="-170" dirty="0"/>
              <a:t>iriure</a:t>
            </a:r>
            <a:r>
              <a:rPr spc="-265" dirty="0"/>
              <a:t> </a:t>
            </a:r>
            <a:r>
              <a:rPr spc="-150" dirty="0"/>
              <a:t>dolor</a:t>
            </a:r>
            <a:r>
              <a:rPr spc="-400" dirty="0"/>
              <a:t> </a:t>
            </a:r>
            <a:r>
              <a:rPr spc="-100" dirty="0"/>
              <a:t>in</a:t>
            </a:r>
            <a:r>
              <a:rPr spc="-265" dirty="0"/>
              <a:t> </a:t>
            </a:r>
            <a:r>
              <a:rPr spc="-175" dirty="0"/>
              <a:t>hendrerit</a:t>
            </a:r>
            <a:r>
              <a:rPr spc="-265" dirty="0"/>
              <a:t> </a:t>
            </a:r>
            <a:r>
              <a:rPr spc="-100" dirty="0"/>
              <a:t>in</a:t>
            </a:r>
            <a:r>
              <a:rPr spc="-340" dirty="0"/>
              <a:t> </a:t>
            </a:r>
            <a:r>
              <a:rPr spc="-165" dirty="0"/>
              <a:t>vulputate</a:t>
            </a:r>
            <a:r>
              <a:rPr spc="-340" dirty="0"/>
              <a:t> </a:t>
            </a:r>
            <a:r>
              <a:rPr spc="-155" dirty="0"/>
              <a:t>velit</a:t>
            </a:r>
            <a:r>
              <a:rPr spc="-265" dirty="0"/>
              <a:t> </a:t>
            </a:r>
            <a:r>
              <a:rPr spc="-145" dirty="0"/>
              <a:t>esse</a:t>
            </a:r>
            <a:r>
              <a:rPr spc="-265" dirty="0"/>
              <a:t> </a:t>
            </a:r>
            <a:r>
              <a:rPr spc="-10" dirty="0"/>
              <a:t>molestie </a:t>
            </a:r>
            <a:r>
              <a:rPr spc="-175" dirty="0"/>
              <a:t>consequat,</a:t>
            </a:r>
            <a:r>
              <a:rPr spc="-615" dirty="0"/>
              <a:t> </a:t>
            </a:r>
            <a:r>
              <a:rPr spc="-140" dirty="0"/>
              <a:t>vel</a:t>
            </a:r>
            <a:r>
              <a:rPr spc="-260" dirty="0"/>
              <a:t> </a:t>
            </a:r>
            <a:r>
              <a:rPr spc="-150" dirty="0"/>
              <a:t>illum</a:t>
            </a:r>
            <a:r>
              <a:rPr spc="-260" dirty="0"/>
              <a:t> </a:t>
            </a:r>
            <a:r>
              <a:rPr spc="-175" dirty="0"/>
              <a:t>dolore</a:t>
            </a:r>
            <a:r>
              <a:rPr spc="-260" dirty="0"/>
              <a:t> </a:t>
            </a:r>
            <a:r>
              <a:rPr spc="-110" dirty="0"/>
              <a:t>eu</a:t>
            </a:r>
            <a:r>
              <a:rPr spc="-265" dirty="0"/>
              <a:t> </a:t>
            </a:r>
            <a:r>
              <a:rPr spc="-170" dirty="0"/>
              <a:t>feugiat</a:t>
            </a:r>
            <a:r>
              <a:rPr spc="-260" dirty="0"/>
              <a:t> </a:t>
            </a:r>
            <a:r>
              <a:rPr spc="-150" dirty="0"/>
              <a:t>nulla</a:t>
            </a:r>
            <a:r>
              <a:rPr spc="-260" dirty="0"/>
              <a:t> </a:t>
            </a:r>
            <a:r>
              <a:rPr spc="-160" dirty="0"/>
              <a:t>facilisis</a:t>
            </a:r>
            <a:r>
              <a:rPr spc="-260" dirty="0"/>
              <a:t> </a:t>
            </a:r>
            <a:r>
              <a:rPr spc="-120" dirty="0"/>
              <a:t>at</a:t>
            </a:r>
            <a:r>
              <a:rPr spc="-335" dirty="0"/>
              <a:t> </a:t>
            </a:r>
            <a:r>
              <a:rPr spc="-180" dirty="0"/>
              <a:t>vero</a:t>
            </a:r>
            <a:r>
              <a:rPr spc="-260" dirty="0"/>
              <a:t> </a:t>
            </a:r>
            <a:r>
              <a:rPr spc="-170" dirty="0"/>
              <a:t>eros</a:t>
            </a:r>
            <a:r>
              <a:rPr spc="-265" dirty="0"/>
              <a:t> </a:t>
            </a:r>
            <a:r>
              <a:rPr spc="-125" dirty="0"/>
              <a:t>et</a:t>
            </a:r>
            <a:r>
              <a:rPr spc="-260" dirty="0"/>
              <a:t> </a:t>
            </a:r>
            <a:r>
              <a:rPr spc="-25" dirty="0"/>
              <a:t>ac- </a:t>
            </a:r>
            <a:r>
              <a:rPr spc="-160" dirty="0"/>
              <a:t>cumsan</a:t>
            </a:r>
            <a:r>
              <a:rPr spc="-260" dirty="0"/>
              <a:t> </a:t>
            </a:r>
            <a:r>
              <a:rPr spc="-125" dirty="0"/>
              <a:t>et</a:t>
            </a:r>
            <a:r>
              <a:rPr spc="-254" dirty="0"/>
              <a:t> </a:t>
            </a:r>
            <a:r>
              <a:rPr spc="-150" dirty="0"/>
              <a:t>iusto</a:t>
            </a:r>
            <a:r>
              <a:rPr spc="-260" dirty="0"/>
              <a:t> </a:t>
            </a:r>
            <a:r>
              <a:rPr spc="-145" dirty="0"/>
              <a:t>odio</a:t>
            </a:r>
            <a:r>
              <a:rPr spc="-254" dirty="0"/>
              <a:t> </a:t>
            </a:r>
            <a:r>
              <a:rPr spc="-165" dirty="0"/>
              <a:t>dignissim</a:t>
            </a:r>
            <a:r>
              <a:rPr spc="-254" dirty="0"/>
              <a:t> </a:t>
            </a:r>
            <a:r>
              <a:rPr spc="-130" dirty="0"/>
              <a:t>qui</a:t>
            </a:r>
            <a:r>
              <a:rPr spc="-260" dirty="0"/>
              <a:t> </a:t>
            </a:r>
            <a:r>
              <a:rPr spc="-160" dirty="0"/>
              <a:t>blandit</a:t>
            </a:r>
            <a:r>
              <a:rPr spc="-254" dirty="0"/>
              <a:t> </a:t>
            </a:r>
            <a:r>
              <a:rPr spc="-170" dirty="0"/>
              <a:t>praesent</a:t>
            </a:r>
            <a:r>
              <a:rPr spc="-260" dirty="0"/>
              <a:t> </a:t>
            </a:r>
            <a:r>
              <a:rPr spc="-170" dirty="0"/>
              <a:t>luptatum</a:t>
            </a:r>
            <a:r>
              <a:rPr spc="-254" dirty="0"/>
              <a:t> </a:t>
            </a:r>
            <a:r>
              <a:rPr spc="-145" dirty="0"/>
              <a:t>zzril</a:t>
            </a:r>
            <a:r>
              <a:rPr spc="-254" dirty="0"/>
              <a:t> </a:t>
            </a:r>
            <a:r>
              <a:rPr spc="-10" dirty="0"/>
              <a:t>delenit </a:t>
            </a:r>
            <a:r>
              <a:rPr spc="-155" dirty="0"/>
              <a:t>augue</a:t>
            </a:r>
            <a:r>
              <a:rPr spc="-270" dirty="0"/>
              <a:t> </a:t>
            </a:r>
            <a:r>
              <a:rPr spc="-135" dirty="0"/>
              <a:t>duis</a:t>
            </a:r>
            <a:r>
              <a:rPr spc="-265" dirty="0"/>
              <a:t> </a:t>
            </a:r>
            <a:r>
              <a:rPr spc="-175" dirty="0"/>
              <a:t>dolore</a:t>
            </a:r>
            <a:r>
              <a:rPr spc="-345" dirty="0"/>
              <a:t> </a:t>
            </a:r>
            <a:r>
              <a:rPr spc="-105" dirty="0"/>
              <a:t>te</a:t>
            </a:r>
            <a:r>
              <a:rPr spc="-270" dirty="0"/>
              <a:t> </a:t>
            </a:r>
            <a:r>
              <a:rPr spc="-165" dirty="0"/>
              <a:t>feugait</a:t>
            </a:r>
            <a:r>
              <a:rPr spc="-265" dirty="0"/>
              <a:t> </a:t>
            </a:r>
            <a:r>
              <a:rPr spc="-150" dirty="0"/>
              <a:t>nulla</a:t>
            </a:r>
            <a:r>
              <a:rPr spc="-265" dirty="0"/>
              <a:t> </a:t>
            </a:r>
            <a:r>
              <a:rPr spc="-10" dirty="0"/>
              <a:t>facilisi.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pc="-180" dirty="0"/>
              <a:t>Conclusão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0795">
              <a:lnSpc>
                <a:spcPct val="100000"/>
              </a:lnSpc>
              <a:spcBef>
                <a:spcPts val="95"/>
              </a:spcBef>
            </a:pPr>
            <a:r>
              <a:rPr spc="-190" dirty="0"/>
              <a:t>Lorem</a:t>
            </a:r>
            <a:r>
              <a:rPr spc="-245" dirty="0"/>
              <a:t> </a:t>
            </a:r>
            <a:r>
              <a:rPr spc="-155" dirty="0"/>
              <a:t>ipsum</a:t>
            </a:r>
            <a:r>
              <a:rPr spc="-245" dirty="0"/>
              <a:t> </a:t>
            </a:r>
            <a:r>
              <a:rPr spc="-150" dirty="0"/>
              <a:t>dolor</a:t>
            </a:r>
            <a:r>
              <a:rPr spc="-380" dirty="0"/>
              <a:t> </a:t>
            </a:r>
            <a:r>
              <a:rPr spc="-125" dirty="0"/>
              <a:t>sit</a:t>
            </a:r>
            <a:r>
              <a:rPr spc="-245" dirty="0"/>
              <a:t> </a:t>
            </a:r>
            <a:r>
              <a:rPr spc="-160" dirty="0"/>
              <a:t>amet,</a:t>
            </a:r>
            <a:r>
              <a:rPr spc="-525" dirty="0"/>
              <a:t> </a:t>
            </a:r>
            <a:r>
              <a:rPr spc="-180" dirty="0"/>
              <a:t>consectetuer</a:t>
            </a:r>
            <a:r>
              <a:rPr spc="-385" dirty="0"/>
              <a:t> </a:t>
            </a:r>
            <a:r>
              <a:rPr spc="-165" dirty="0"/>
              <a:t>adipiscing</a:t>
            </a:r>
            <a:r>
              <a:rPr spc="-240" dirty="0"/>
              <a:t> </a:t>
            </a:r>
            <a:r>
              <a:rPr spc="-145" dirty="0"/>
              <a:t>elit,</a:t>
            </a:r>
            <a:r>
              <a:rPr spc="-530" dirty="0"/>
              <a:t> </a:t>
            </a:r>
            <a:r>
              <a:rPr spc="-135" dirty="0"/>
              <a:t>sed</a:t>
            </a:r>
            <a:r>
              <a:rPr spc="-240" dirty="0"/>
              <a:t> </a:t>
            </a:r>
            <a:r>
              <a:rPr spc="-20" dirty="0"/>
              <a:t>diam </a:t>
            </a:r>
            <a:r>
              <a:rPr spc="-170" dirty="0"/>
              <a:t>nonummy</a:t>
            </a:r>
            <a:r>
              <a:rPr spc="-330" dirty="0"/>
              <a:t> </a:t>
            </a:r>
            <a:r>
              <a:rPr spc="-145" dirty="0"/>
              <a:t>nibh</a:t>
            </a:r>
            <a:r>
              <a:rPr spc="-254" dirty="0"/>
              <a:t> </a:t>
            </a:r>
            <a:r>
              <a:rPr spc="-165" dirty="0"/>
              <a:t>euismod</a:t>
            </a:r>
            <a:r>
              <a:rPr spc="-330" dirty="0"/>
              <a:t> </a:t>
            </a:r>
            <a:r>
              <a:rPr spc="-165" dirty="0"/>
              <a:t>tincidunt</a:t>
            </a:r>
            <a:r>
              <a:rPr spc="-254" dirty="0"/>
              <a:t> </a:t>
            </a:r>
            <a:r>
              <a:rPr spc="-105" dirty="0"/>
              <a:t>ut</a:t>
            </a:r>
            <a:r>
              <a:rPr spc="-254" dirty="0"/>
              <a:t> </a:t>
            </a:r>
            <a:r>
              <a:rPr spc="-180" dirty="0"/>
              <a:t>laoreet</a:t>
            </a:r>
            <a:r>
              <a:rPr spc="-254" dirty="0"/>
              <a:t> </a:t>
            </a:r>
            <a:r>
              <a:rPr spc="-175" dirty="0"/>
              <a:t>dolore</a:t>
            </a:r>
            <a:r>
              <a:rPr spc="-254" dirty="0"/>
              <a:t> </a:t>
            </a:r>
            <a:r>
              <a:rPr spc="-155" dirty="0"/>
              <a:t>magna</a:t>
            </a:r>
            <a:r>
              <a:rPr spc="-254" dirty="0"/>
              <a:t> </a:t>
            </a:r>
            <a:r>
              <a:rPr spc="-160" dirty="0"/>
              <a:t>aliquam</a:t>
            </a:r>
            <a:r>
              <a:rPr spc="-250" dirty="0"/>
              <a:t> </a:t>
            </a:r>
            <a:r>
              <a:rPr spc="-20" dirty="0"/>
              <a:t>erat </a:t>
            </a:r>
            <a:r>
              <a:rPr spc="-170" dirty="0"/>
              <a:t>volutpat.</a:t>
            </a:r>
            <a:r>
              <a:rPr spc="-540" dirty="0"/>
              <a:t> </a:t>
            </a:r>
            <a:r>
              <a:rPr spc="-110" dirty="0"/>
              <a:t>Ut</a:t>
            </a:r>
            <a:r>
              <a:rPr spc="-340" dirty="0"/>
              <a:t> </a:t>
            </a:r>
            <a:r>
              <a:rPr spc="-140" dirty="0"/>
              <a:t>wisi</a:t>
            </a:r>
            <a:r>
              <a:rPr spc="-260" dirty="0"/>
              <a:t> </a:t>
            </a:r>
            <a:r>
              <a:rPr spc="-145" dirty="0"/>
              <a:t>enim</a:t>
            </a:r>
            <a:r>
              <a:rPr spc="-265" dirty="0"/>
              <a:t> </a:t>
            </a:r>
            <a:r>
              <a:rPr spc="-110" dirty="0"/>
              <a:t>ad</a:t>
            </a:r>
            <a:r>
              <a:rPr spc="-265" dirty="0"/>
              <a:t> </a:t>
            </a:r>
            <a:r>
              <a:rPr spc="-155" dirty="0"/>
              <a:t>minim</a:t>
            </a:r>
            <a:r>
              <a:rPr spc="-335" dirty="0"/>
              <a:t> </a:t>
            </a:r>
            <a:r>
              <a:rPr spc="-165" dirty="0"/>
              <a:t>veniam,</a:t>
            </a:r>
            <a:r>
              <a:rPr spc="-540" dirty="0"/>
              <a:t> </a:t>
            </a:r>
            <a:r>
              <a:rPr spc="-135" dirty="0"/>
              <a:t>quis</a:t>
            </a:r>
            <a:r>
              <a:rPr spc="-260" dirty="0"/>
              <a:t> </a:t>
            </a:r>
            <a:r>
              <a:rPr spc="-160" dirty="0"/>
              <a:t>nostrud</a:t>
            </a:r>
            <a:r>
              <a:rPr spc="-265" dirty="0"/>
              <a:t> </a:t>
            </a:r>
            <a:r>
              <a:rPr spc="-195" dirty="0"/>
              <a:t>exerci</a:t>
            </a:r>
            <a:r>
              <a:rPr spc="-340" dirty="0"/>
              <a:t> </a:t>
            </a:r>
            <a:r>
              <a:rPr spc="-160" dirty="0"/>
              <a:t>tation</a:t>
            </a:r>
            <a:r>
              <a:rPr spc="-265" dirty="0"/>
              <a:t> </a:t>
            </a:r>
            <a:r>
              <a:rPr spc="-10" dirty="0"/>
              <a:t>ullam- </a:t>
            </a:r>
            <a:r>
              <a:rPr spc="-170" dirty="0"/>
              <a:t>corper</a:t>
            </a:r>
            <a:r>
              <a:rPr spc="-400" dirty="0"/>
              <a:t> </a:t>
            </a:r>
            <a:r>
              <a:rPr spc="-160" dirty="0"/>
              <a:t>suscipit</a:t>
            </a:r>
            <a:r>
              <a:rPr spc="-260" dirty="0"/>
              <a:t> </a:t>
            </a:r>
            <a:r>
              <a:rPr spc="-160" dirty="0"/>
              <a:t>lobortis</a:t>
            </a:r>
            <a:r>
              <a:rPr spc="-260" dirty="0"/>
              <a:t> </a:t>
            </a:r>
            <a:r>
              <a:rPr spc="-140" dirty="0"/>
              <a:t>nisl</a:t>
            </a:r>
            <a:r>
              <a:rPr spc="-254" dirty="0"/>
              <a:t> </a:t>
            </a:r>
            <a:r>
              <a:rPr spc="-105" dirty="0"/>
              <a:t>ut</a:t>
            </a:r>
            <a:r>
              <a:rPr spc="-260" dirty="0"/>
              <a:t> </a:t>
            </a:r>
            <a:r>
              <a:rPr spc="-155" dirty="0"/>
              <a:t>aliquip</a:t>
            </a:r>
            <a:r>
              <a:rPr spc="-260" dirty="0"/>
              <a:t> </a:t>
            </a:r>
            <a:r>
              <a:rPr spc="-130" dirty="0"/>
              <a:t>ex</a:t>
            </a:r>
            <a:r>
              <a:rPr spc="-260" dirty="0"/>
              <a:t> </a:t>
            </a:r>
            <a:r>
              <a:rPr spc="-110" dirty="0"/>
              <a:t>ea</a:t>
            </a:r>
            <a:r>
              <a:rPr spc="-260" dirty="0"/>
              <a:t> </a:t>
            </a:r>
            <a:r>
              <a:rPr spc="-175" dirty="0"/>
              <a:t>commodo</a:t>
            </a:r>
            <a:r>
              <a:rPr spc="-260" dirty="0"/>
              <a:t> </a:t>
            </a:r>
            <a:r>
              <a:rPr spc="-175" dirty="0"/>
              <a:t>consequat.</a:t>
            </a:r>
            <a:r>
              <a:rPr spc="-540" dirty="0"/>
              <a:t> </a:t>
            </a:r>
            <a:r>
              <a:rPr spc="-20" dirty="0"/>
              <a:t>Duis </a:t>
            </a:r>
            <a:r>
              <a:rPr spc="-155" dirty="0"/>
              <a:t>autem</a:t>
            </a:r>
            <a:r>
              <a:rPr spc="-340" dirty="0"/>
              <a:t> </a:t>
            </a:r>
            <a:r>
              <a:rPr spc="-140" dirty="0"/>
              <a:t>vel</a:t>
            </a:r>
            <a:r>
              <a:rPr spc="-265" dirty="0"/>
              <a:t> </a:t>
            </a:r>
            <a:r>
              <a:rPr spc="-140" dirty="0"/>
              <a:t>eum</a:t>
            </a:r>
            <a:r>
              <a:rPr spc="-265" dirty="0"/>
              <a:t> </a:t>
            </a:r>
            <a:r>
              <a:rPr spc="-170" dirty="0"/>
              <a:t>iriure</a:t>
            </a:r>
            <a:r>
              <a:rPr spc="-265" dirty="0"/>
              <a:t> </a:t>
            </a:r>
            <a:r>
              <a:rPr spc="-150" dirty="0"/>
              <a:t>dolor</a:t>
            </a:r>
            <a:r>
              <a:rPr spc="-400" dirty="0"/>
              <a:t> </a:t>
            </a:r>
            <a:r>
              <a:rPr spc="-100" dirty="0"/>
              <a:t>in</a:t>
            </a:r>
            <a:r>
              <a:rPr spc="-265" dirty="0"/>
              <a:t> </a:t>
            </a:r>
            <a:r>
              <a:rPr spc="-175" dirty="0"/>
              <a:t>hendrerit</a:t>
            </a:r>
            <a:r>
              <a:rPr spc="-265" dirty="0"/>
              <a:t> </a:t>
            </a:r>
            <a:r>
              <a:rPr spc="-100" dirty="0"/>
              <a:t>in</a:t>
            </a:r>
            <a:r>
              <a:rPr spc="-340" dirty="0"/>
              <a:t> </a:t>
            </a:r>
            <a:r>
              <a:rPr spc="-165" dirty="0"/>
              <a:t>vulputate</a:t>
            </a:r>
            <a:r>
              <a:rPr spc="-340" dirty="0"/>
              <a:t> </a:t>
            </a:r>
            <a:r>
              <a:rPr spc="-155" dirty="0"/>
              <a:t>velit</a:t>
            </a:r>
            <a:r>
              <a:rPr spc="-265" dirty="0"/>
              <a:t> </a:t>
            </a:r>
            <a:r>
              <a:rPr spc="-145" dirty="0"/>
              <a:t>esse</a:t>
            </a:r>
            <a:r>
              <a:rPr spc="-265" dirty="0"/>
              <a:t> </a:t>
            </a:r>
            <a:r>
              <a:rPr spc="-10" dirty="0"/>
              <a:t>molestie </a:t>
            </a:r>
            <a:r>
              <a:rPr spc="-175" dirty="0"/>
              <a:t>consequat,</a:t>
            </a:r>
            <a:r>
              <a:rPr spc="-615" dirty="0"/>
              <a:t> </a:t>
            </a:r>
            <a:r>
              <a:rPr spc="-140" dirty="0"/>
              <a:t>vel</a:t>
            </a:r>
            <a:r>
              <a:rPr spc="-260" dirty="0"/>
              <a:t> </a:t>
            </a:r>
            <a:r>
              <a:rPr spc="-150" dirty="0"/>
              <a:t>illum</a:t>
            </a:r>
            <a:r>
              <a:rPr spc="-260" dirty="0"/>
              <a:t> </a:t>
            </a:r>
            <a:r>
              <a:rPr spc="-175" dirty="0"/>
              <a:t>dolore</a:t>
            </a:r>
            <a:r>
              <a:rPr spc="-260" dirty="0"/>
              <a:t> </a:t>
            </a:r>
            <a:r>
              <a:rPr spc="-110" dirty="0"/>
              <a:t>eu</a:t>
            </a:r>
            <a:r>
              <a:rPr spc="-265" dirty="0"/>
              <a:t> </a:t>
            </a:r>
            <a:r>
              <a:rPr spc="-170" dirty="0"/>
              <a:t>feugiat</a:t>
            </a:r>
            <a:r>
              <a:rPr spc="-260" dirty="0"/>
              <a:t> </a:t>
            </a:r>
            <a:r>
              <a:rPr spc="-150" dirty="0"/>
              <a:t>nulla</a:t>
            </a:r>
            <a:r>
              <a:rPr spc="-260" dirty="0"/>
              <a:t> </a:t>
            </a:r>
            <a:r>
              <a:rPr spc="-160" dirty="0"/>
              <a:t>facilisis</a:t>
            </a:r>
            <a:r>
              <a:rPr spc="-260" dirty="0"/>
              <a:t> </a:t>
            </a:r>
            <a:r>
              <a:rPr spc="-120" dirty="0"/>
              <a:t>at</a:t>
            </a:r>
            <a:r>
              <a:rPr spc="-335" dirty="0"/>
              <a:t> </a:t>
            </a:r>
            <a:r>
              <a:rPr spc="-180" dirty="0"/>
              <a:t>vero</a:t>
            </a:r>
            <a:r>
              <a:rPr spc="-260" dirty="0"/>
              <a:t> </a:t>
            </a:r>
            <a:r>
              <a:rPr spc="-170" dirty="0"/>
              <a:t>eros</a:t>
            </a:r>
            <a:r>
              <a:rPr spc="-265" dirty="0"/>
              <a:t> </a:t>
            </a:r>
            <a:r>
              <a:rPr spc="-125" dirty="0"/>
              <a:t>et</a:t>
            </a:r>
            <a:r>
              <a:rPr spc="-260" dirty="0"/>
              <a:t> </a:t>
            </a:r>
            <a:r>
              <a:rPr spc="-25" dirty="0"/>
              <a:t>ac- </a:t>
            </a:r>
            <a:r>
              <a:rPr spc="-160" dirty="0"/>
              <a:t>cumsan</a:t>
            </a:r>
            <a:r>
              <a:rPr spc="-260" dirty="0"/>
              <a:t> </a:t>
            </a:r>
            <a:r>
              <a:rPr spc="-125" dirty="0"/>
              <a:t>et</a:t>
            </a:r>
            <a:r>
              <a:rPr spc="-254" dirty="0"/>
              <a:t> </a:t>
            </a:r>
            <a:r>
              <a:rPr spc="-150" dirty="0"/>
              <a:t>iusto</a:t>
            </a:r>
            <a:r>
              <a:rPr spc="-260" dirty="0"/>
              <a:t> </a:t>
            </a:r>
            <a:r>
              <a:rPr spc="-145" dirty="0"/>
              <a:t>odio</a:t>
            </a:r>
            <a:r>
              <a:rPr spc="-254" dirty="0"/>
              <a:t> </a:t>
            </a:r>
            <a:r>
              <a:rPr spc="-165" dirty="0"/>
              <a:t>dignissim</a:t>
            </a:r>
            <a:r>
              <a:rPr spc="-254" dirty="0"/>
              <a:t> </a:t>
            </a:r>
            <a:r>
              <a:rPr spc="-130" dirty="0"/>
              <a:t>qui</a:t>
            </a:r>
            <a:r>
              <a:rPr spc="-260" dirty="0"/>
              <a:t> </a:t>
            </a:r>
            <a:r>
              <a:rPr spc="-160" dirty="0"/>
              <a:t>blandit</a:t>
            </a:r>
            <a:r>
              <a:rPr spc="-254" dirty="0"/>
              <a:t> </a:t>
            </a:r>
            <a:r>
              <a:rPr spc="-170" dirty="0"/>
              <a:t>praesent</a:t>
            </a:r>
            <a:r>
              <a:rPr spc="-260" dirty="0"/>
              <a:t> </a:t>
            </a:r>
            <a:r>
              <a:rPr spc="-170" dirty="0"/>
              <a:t>luptatum</a:t>
            </a:r>
            <a:r>
              <a:rPr spc="-254" dirty="0"/>
              <a:t> </a:t>
            </a:r>
            <a:r>
              <a:rPr spc="-145" dirty="0"/>
              <a:t>zzril</a:t>
            </a:r>
            <a:r>
              <a:rPr spc="-254" dirty="0"/>
              <a:t> </a:t>
            </a:r>
            <a:r>
              <a:rPr spc="-10" dirty="0"/>
              <a:t>delenit </a:t>
            </a:r>
            <a:r>
              <a:rPr spc="-155" dirty="0"/>
              <a:t>augue</a:t>
            </a:r>
            <a:r>
              <a:rPr spc="-270" dirty="0"/>
              <a:t> </a:t>
            </a:r>
            <a:r>
              <a:rPr spc="-135" dirty="0"/>
              <a:t>duis</a:t>
            </a:r>
            <a:r>
              <a:rPr spc="-265" dirty="0"/>
              <a:t> </a:t>
            </a:r>
            <a:r>
              <a:rPr spc="-175" dirty="0"/>
              <a:t>dolore</a:t>
            </a:r>
            <a:r>
              <a:rPr spc="-345" dirty="0"/>
              <a:t> </a:t>
            </a:r>
            <a:r>
              <a:rPr spc="-105" dirty="0"/>
              <a:t>te</a:t>
            </a:r>
            <a:r>
              <a:rPr spc="-270" dirty="0"/>
              <a:t> </a:t>
            </a:r>
            <a:r>
              <a:rPr spc="-165" dirty="0"/>
              <a:t>feugait</a:t>
            </a:r>
            <a:r>
              <a:rPr spc="-265" dirty="0"/>
              <a:t> </a:t>
            </a:r>
            <a:r>
              <a:rPr spc="-150" dirty="0"/>
              <a:t>nulla</a:t>
            </a:r>
            <a:r>
              <a:rPr spc="-265" dirty="0"/>
              <a:t> </a:t>
            </a:r>
            <a:r>
              <a:rPr spc="-10" dirty="0"/>
              <a:t>facilisi.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378</Words>
  <Application>Microsoft Office PowerPoint</Application>
  <PresentationFormat>Personalizar</PresentationFormat>
  <Paragraphs>15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Branding Black</vt:lpstr>
      <vt:lpstr>Branding Medium</vt:lpstr>
      <vt:lpstr>Calibri</vt:lpstr>
      <vt:lpstr>Office Theme</vt:lpstr>
      <vt:lpstr>Insira seu título aqui</vt:lpstr>
      <vt:lpstr>Introdução</vt:lpstr>
      <vt:lpstr>Material e método</vt:lpstr>
      <vt:lpstr>Resultados</vt:lpstr>
      <vt:lpstr>Conclusão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- Semana de enfermagem</dc:title>
  <dc:creator>Ana Claudia Garzin</dc:creator>
  <cp:lastModifiedBy>Ana Claudia Garzin</cp:lastModifiedBy>
  <cp:revision>2</cp:revision>
  <dcterms:created xsi:type="dcterms:W3CDTF">2023-05-16T18:12:02Z</dcterms:created>
  <dcterms:modified xsi:type="dcterms:W3CDTF">2023-05-16T19:00:28Z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27.5 (Windows)</vt:lpwstr>
  </property>
  <property fmtid="{D5CDD505-2E9C-101B-9397-08002B2CF9AE}" pid="4" name="CreatorVersion">
    <vt:lpwstr>21.0.0</vt:lpwstr>
  </property>
  <property fmtid="{D5CDD505-2E9C-101B-9397-08002B2CF9AE}" pid="5" name="GTS_PDFXVersion">
    <vt:lpwstr>PDF/X-4</vt:lpwstr>
  </property>
  <property fmtid="{D5CDD505-2E9C-101B-9397-08002B2CF9AE}" pid="6" name="LastSaved">
    <vt:filetime>2023-05-16T00:00:00Z</vt:filetime>
  </property>
  <property fmtid="{D5CDD505-2E9C-101B-9397-08002B2CF9AE}" pid="7" name="Producer">
    <vt:lpwstr>Adobe PDF library 17.00</vt:lpwstr>
  </property>
</Properties>
</file>