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56" d="100"/>
          <a:sy n="56" d="100"/>
        </p:scale>
        <p:origin x="1000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34121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E0EDC29-B836-4787-FBBC-223DBCBA5C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AEA0A4A4-39C8-D89A-47A9-89DDDBB1A1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DEA4613-3EA0-02E2-FDBE-B26911C1B7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6D1AD-26DB-42CB-8564-A0AC7ECAAF4F}" type="datetimeFigureOut">
              <a:rPr lang="pt-BR" smtClean="0"/>
              <a:t>23/10/2024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FEB6C6A0-2822-0AA4-4BC3-01EBA5000C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1230201B-451E-133A-29BD-EF02B339EC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7D937-9F82-47B3-AF29-3831EAF6B92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532759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6E77942D-E83F-F5F5-6869-BD53355D335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7CE46CBF-5C8D-7DB4-C3DA-EB398EE9AFC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D059C59-7998-7B69-438B-870C53156C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6D1AD-26DB-42CB-8564-A0AC7ECAAF4F}" type="datetimeFigureOut">
              <a:rPr lang="pt-BR" smtClean="0"/>
              <a:t>23/10/2024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7B93B89-B883-66A9-AAFC-E2357F852A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D3DADBC-2676-02E9-BE98-0453101472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7D937-9F82-47B3-AF29-3831EAF6B92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013734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9E5F647-6677-0199-623D-90F8D86198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1001013D-0C26-5D2C-2C04-8D88885FFC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839AE25-8940-71C4-BC76-84B02BFFBB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6D1AD-26DB-42CB-8564-A0AC7ECAAF4F}" type="datetimeFigureOut">
              <a:rPr lang="pt-BR" smtClean="0"/>
              <a:t>23/10/2024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D2417780-4F9C-7DFD-B069-14B97F83D7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48EEE35D-D8BE-F8E5-754B-F01FCD5DFB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7D937-9F82-47B3-AF29-3831EAF6B92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415754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1E284DF-ED21-8570-B60B-8147AFEB89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74FD5D08-23D6-AA51-0F71-55C6031243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6C3CD18D-0407-9400-5FA7-125C50BBD1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6D1AD-26DB-42CB-8564-A0AC7ECAAF4F}" type="datetimeFigureOut">
              <a:rPr lang="pt-BR" smtClean="0"/>
              <a:t>23/10/2024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98455B17-A924-DC60-71E4-CB1D93A471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DB6C23AF-490C-B5D9-ABE4-D3F486586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7D937-9F82-47B3-AF29-3831EAF6B92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987524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D2520A5-A203-4A33-DE77-CF00E6CBCF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E3151E63-1193-9923-15DD-1BFB6B62D01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88887DDB-9E7A-C16A-AF9F-D9E1F9DCA9E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4DCC5C7F-EE23-61A0-D7FC-6EA1E0521F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6D1AD-26DB-42CB-8564-A0AC7ECAAF4F}" type="datetimeFigureOut">
              <a:rPr lang="pt-BR" smtClean="0"/>
              <a:t>23/10/2024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DB446FB1-F7B0-ACBC-091D-680B366933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DAD8FC21-1D5A-01AA-AB9E-C402EDDE12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7D937-9F82-47B3-AF29-3831EAF6B92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067924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FA9ADC7-9BC7-194A-5664-992F1A01EE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44C1D20A-4BE7-A1A5-CBE1-626CB80FA1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4307D203-6083-8723-18FA-01D3289932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64C0E2EE-D1FF-0D40-805C-8CE2B36E7A0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BB6A30F2-788E-1957-A699-C4AC33F87AB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54F9EF4B-5B35-8DFC-9753-5DA8135F08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6D1AD-26DB-42CB-8564-A0AC7ECAAF4F}" type="datetimeFigureOut">
              <a:rPr lang="pt-BR" smtClean="0"/>
              <a:t>23/10/2024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47E76B48-64B1-5F42-3515-4CDF1BC91E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D6D01ED0-2463-31D5-C14E-C78A561DE6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7D937-9F82-47B3-AF29-3831EAF6B92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935285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A8E7B7B-85BF-A427-6209-80B34B5892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034D3E26-1281-CE9C-4F9A-7B52BFE905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6D1AD-26DB-42CB-8564-A0AC7ECAAF4F}" type="datetimeFigureOut">
              <a:rPr lang="pt-BR" smtClean="0"/>
              <a:t>23/10/2024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3078DF8A-AED6-D561-C771-75577AC1C4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AB803066-A2B1-7A35-353C-C943FF6103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7D937-9F82-47B3-AF29-3831EAF6B92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593704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E9E1D66F-B5E3-09C4-8748-85D719323D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6D1AD-26DB-42CB-8564-A0AC7ECAAF4F}" type="datetimeFigureOut">
              <a:rPr lang="pt-BR" smtClean="0"/>
              <a:t>23/10/2024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3B52B569-362B-2551-7EEA-E9A03444D5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579CE596-9967-5B25-3E54-6B600EADF5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7D937-9F82-47B3-AF29-3831EAF6B92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947994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5978AA5-0AD1-BB84-E455-DFD3652BA0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1A19218A-6DB9-9A3C-9D9E-D2CC2563E7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E91AEAF9-16DB-AEF8-1DCC-881D422D55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47B628BC-03F9-2EF0-B0F5-99B79A956E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6D1AD-26DB-42CB-8564-A0AC7ECAAF4F}" type="datetimeFigureOut">
              <a:rPr lang="pt-BR" smtClean="0"/>
              <a:t>23/10/2024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9D642718-42A3-08F2-7650-AF33634B1E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3149BF22-9C3B-43B4-6F7B-346AD5DEA9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7D937-9F82-47B3-AF29-3831EAF6B92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113653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12F3EAE-22A0-BEAE-930E-F89AFDC679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3D6F29E9-3E19-50D2-BB44-D5D5AEEF830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5E18FD87-46E5-69A1-1AEA-CD046C506E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FE6BFA43-B200-7774-D299-4B2A2614FA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6D1AD-26DB-42CB-8564-A0AC7ECAAF4F}" type="datetimeFigureOut">
              <a:rPr lang="pt-BR" smtClean="0"/>
              <a:t>23/10/2024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9F2812FE-F43D-BC02-8B8C-9F50DA988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338F730D-190A-F0DC-1455-070586066F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7D937-9F82-47B3-AF29-3831EAF6B92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832120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BB54FADD-A904-E01B-A490-CDF61BE7A9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0EF62CB3-FF34-88EB-AE50-846A97ED45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0AAB9365-45B0-832D-EE42-C9B438EE62A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446D1AD-26DB-42CB-8564-A0AC7ECAAF4F}" type="datetimeFigureOut">
              <a:rPr lang="pt-BR" smtClean="0"/>
              <a:t>23/10/2024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1C86610A-49E0-8AC7-6BE5-2D066DCF319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C75D085-2A77-FD95-27F7-DB0CC559F7F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377D937-9F82-47B3-AF29-3831EAF6B92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75733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599289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Tema do Office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Leandro Lafragola</dc:creator>
  <cp:lastModifiedBy>Leandro Lafragola</cp:lastModifiedBy>
  <cp:revision>1</cp:revision>
  <dcterms:created xsi:type="dcterms:W3CDTF">2024-10-24T01:19:18Z</dcterms:created>
  <dcterms:modified xsi:type="dcterms:W3CDTF">2024-10-24T01:37:32Z</dcterms:modified>
</cp:coreProperties>
</file>