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6C0000"/>
    <a:srgbClr val="29287F"/>
    <a:srgbClr val="170D74"/>
    <a:srgbClr val="C00A1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624CE-B7F8-448F-B2F9-8A5948A1DEA2}" type="datetimeFigureOut">
              <a:rPr lang="pt-BR" smtClean="0"/>
              <a:pPr/>
              <a:t>14/09/2018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0800B-1A59-4199-953E-6F0ECE9FDA6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1627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BE97-2177-4830-B581-708D53458EE6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5C0-10B6-40C1-9670-AE9AC6001EFF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217-F135-4610-8ACD-EDB4F066BE16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8873-26F2-4E44-84A1-AE86F6FB2B29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-36512" y="-1"/>
            <a:ext cx="9252520" cy="6830763"/>
          </a:xfrm>
          <a:prstGeom prst="rect">
            <a:avLst/>
          </a:prstGeom>
        </p:spPr>
      </p:pic>
      <p:sp>
        <p:nvSpPr>
          <p:cNvPr id="8" name="Retângulo 7"/>
          <p:cNvSpPr/>
          <p:nvPr userDrawn="1"/>
        </p:nvSpPr>
        <p:spPr>
          <a:xfrm>
            <a:off x="-36512" y="6237312"/>
            <a:ext cx="9180512" cy="620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Grupo 9"/>
          <p:cNvGrpSpPr/>
          <p:nvPr userDrawn="1"/>
        </p:nvGrpSpPr>
        <p:grpSpPr>
          <a:xfrm>
            <a:off x="142042" y="6309321"/>
            <a:ext cx="8892414" cy="477634"/>
            <a:chOff x="177984" y="6289299"/>
            <a:chExt cx="8892414" cy="477634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177984" y="6289299"/>
              <a:ext cx="3781886" cy="477634"/>
              <a:chOff x="178554" y="6460816"/>
              <a:chExt cx="3781886" cy="318295"/>
            </a:xfrm>
            <a:solidFill>
              <a:srgbClr val="6C0000"/>
            </a:solidFill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78554" y="6460816"/>
                <a:ext cx="3781886" cy="174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XII 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Encontro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 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Luso-Brasileiro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 de Enfermagem</a:t>
                </a:r>
                <a:endParaRPr lang="en-US" sz="11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3" name="Rectangle 8"/>
              <p:cNvSpPr/>
              <p:nvPr/>
            </p:nvSpPr>
            <p:spPr>
              <a:xfrm>
                <a:off x="178554" y="6604774"/>
                <a:ext cx="3565862" cy="1743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Futuro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 do 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Cuidado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: 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Empreender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, 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Humanizar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 e 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Inovar</a:t>
                </a:r>
                <a:r>
                  <a:rPr lang="en-US" sz="1100" dirty="0" smtClean="0">
                    <a:solidFill>
                      <a:schemeClr val="bg1"/>
                    </a:solidFill>
                    <a:latin typeface="Trebuchet MS" panose="020B0603020202020204" pitchFamily="34" charset="0"/>
                    <a:ea typeface="ＭＳ Ｐゴシック" charset="0"/>
                    <a:cs typeface="Calibri"/>
                  </a:rPr>
                  <a:t> </a:t>
                </a:r>
                <a:endParaRPr lang="en-US" sz="1200" dirty="0">
                  <a:solidFill>
                    <a:schemeClr val="bg1"/>
                  </a:solidFill>
                  <a:latin typeface="Trebuchet MS" panose="020B0603020202020204" pitchFamily="34" charset="0"/>
                  <a:ea typeface="ＭＳ Ｐゴシック" charset="0"/>
                  <a:cs typeface="Calibri"/>
                </a:endParaRPr>
              </a:p>
            </p:txBody>
          </p:sp>
        </p:grpSp>
        <p:sp>
          <p:nvSpPr>
            <p:cNvPr id="11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pt-BR" sz="1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17E1-6AA3-4326-84FA-2EB0B19E3B80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5E53-B7CD-4DF6-8E1E-FFC09CF96E5E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7412-70A9-4D7E-940F-7983CE5F40E1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F2B8-02DA-441F-BB9E-298513F8434A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748-6297-4634-A1F0-683E73E1E3F4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EA2F-365A-4021-B4C1-D40D6867F46B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C229-FD57-48CC-9C5D-40321D64701B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B3E6-6177-4F14-A45F-EEEF2796BFC4}" type="datetime1">
              <a:rPr lang="pt-BR" smtClean="0"/>
              <a:pPr/>
              <a:t>14/09/2018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ixaDeTexto 3"/>
          <p:cNvSpPr txBox="1">
            <a:spLocks noChangeArrowheads="1"/>
          </p:cNvSpPr>
          <p:nvPr/>
        </p:nvSpPr>
        <p:spPr bwMode="auto">
          <a:xfrm>
            <a:off x="357188" y="571500"/>
            <a:ext cx="8453437" cy="534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1300" dirty="0">
                <a:latin typeface="Calibri" pitchFamily="34" charset="0"/>
              </a:rPr>
              <a:t>1 - É absolutamente necessário que o apresentador(a) do trabalho esteja inscrito(a) no Congresso.</a:t>
            </a: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2 - É obrigatório o envio do trabalho até a data de </a:t>
            </a:r>
            <a:r>
              <a:rPr lang="pt-BR" sz="1300" b="1" dirty="0" smtClean="0">
                <a:solidFill>
                  <a:srgbClr val="FF0000"/>
                </a:solidFill>
                <a:latin typeface="Calibri" pitchFamily="34" charset="0"/>
              </a:rPr>
              <a:t>05 de novembro</a:t>
            </a:r>
            <a:r>
              <a:rPr lang="pt-BR" sz="1300" dirty="0" smtClean="0">
                <a:latin typeface="Calibri" pitchFamily="34" charset="0"/>
              </a:rPr>
              <a:t>.</a:t>
            </a:r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Não será permitida a entrega do trabalho, no dia da apresentação. Os trabalhos ficarão a disposição dos participantes durante todo o período de realização do congresso.</a:t>
            </a:r>
          </a:p>
          <a:p>
            <a:r>
              <a:rPr lang="pt-BR" sz="1300" b="1" dirty="0">
                <a:latin typeface="Calibri" pitchFamily="34" charset="0"/>
              </a:rPr>
              <a:t/>
            </a:r>
            <a:br>
              <a:rPr lang="pt-BR" sz="1300" b="1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ESPECIFICAÇÕES PARA MONTAGEM E APRESENTAÇÃO DO E-POSTER</a:t>
            </a:r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1 - Os E-Pôsteres serão apresentados nos monitores de vídeo instalados </a:t>
            </a:r>
            <a:r>
              <a:rPr lang="pt-BR" sz="1300" dirty="0" smtClean="0">
                <a:latin typeface="Calibri" pitchFamily="34" charset="0"/>
              </a:rPr>
              <a:t>na </a:t>
            </a:r>
            <a:r>
              <a:rPr lang="pt-BR" sz="1300" b="1" dirty="0" smtClean="0">
                <a:solidFill>
                  <a:srgbClr val="0070C0"/>
                </a:solidFill>
                <a:latin typeface="Calibri" pitchFamily="34" charset="0"/>
              </a:rPr>
              <a:t>no Laboratório Multimídia localizado no Bloco A no térreo do campus Ipiranga</a:t>
            </a:r>
            <a:endParaRPr lang="pt-BR" sz="1300" b="1" dirty="0">
              <a:solidFill>
                <a:srgbClr val="0070C0"/>
              </a:solidFill>
              <a:latin typeface="Calibri" pitchFamily="34" charset="0"/>
            </a:endParaRPr>
          </a:p>
          <a:p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>2 - Formate seu trabalho e siga as instruções, abaixo, para realizar o envio.</a:t>
            </a: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PARA ENVIAR SEU TRABALHO</a:t>
            </a:r>
            <a:endParaRPr lang="pt-BR" sz="1300" dirty="0">
              <a:latin typeface="Calibri" pitchFamily="34" charset="0"/>
            </a:endParaRPr>
          </a:p>
          <a:p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>1 - Formate seu trabalho em um arquivo </a:t>
            </a:r>
            <a:r>
              <a:rPr lang="pt-BR" sz="1300" b="1" dirty="0" err="1">
                <a:solidFill>
                  <a:srgbClr val="FF0000"/>
                </a:solidFill>
                <a:latin typeface="Calibri" pitchFamily="34" charset="0"/>
              </a:rPr>
              <a:t>power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 point</a:t>
            </a:r>
            <a:r>
              <a:rPr lang="pt-BR" sz="1300" dirty="0">
                <a:latin typeface="Calibri" pitchFamily="34" charset="0"/>
              </a:rPr>
              <a:t>, com no máximo </a:t>
            </a:r>
            <a:r>
              <a:rPr lang="pt-BR" sz="1300" u="sng" dirty="0">
                <a:latin typeface="Calibri" pitchFamily="34" charset="0"/>
              </a:rPr>
              <a:t>5 megabytes</a:t>
            </a:r>
            <a:r>
              <a:rPr lang="pt-BR" sz="1300" dirty="0">
                <a:latin typeface="Calibri" pitchFamily="34" charset="0"/>
              </a:rPr>
              <a:t> de tamanho total, contendo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06 (SEIS)</a:t>
            </a:r>
            <a:r>
              <a:rPr lang="pt-BR" sz="1300" dirty="0">
                <a:latin typeface="Calibri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slides</a:t>
            </a:r>
            <a:r>
              <a:rPr lang="pt-BR" sz="1300" dirty="0">
                <a:latin typeface="Calibri" pitchFamily="34" charset="0"/>
              </a:rPr>
              <a:t>, seguindo este </a:t>
            </a:r>
            <a:r>
              <a:rPr lang="pt-BR" sz="1300" i="1" dirty="0" err="1" smtClean="0">
                <a:latin typeface="Calibri" pitchFamily="34" charset="0"/>
              </a:rPr>
              <a:t>template</a:t>
            </a:r>
            <a:r>
              <a:rPr lang="bg-BG" sz="1300" i="1" dirty="0" smtClean="0">
                <a:latin typeface="Calibri" pitchFamily="34" charset="0"/>
              </a:rPr>
              <a:t> </a:t>
            </a:r>
            <a:r>
              <a:rPr lang="bg-BG" sz="1300" dirty="0" smtClean="0">
                <a:latin typeface="Calibri" pitchFamily="34" charset="0"/>
              </a:rPr>
              <a:t>(</a:t>
            </a:r>
            <a:r>
              <a:rPr lang="bg-BG" sz="1300" b="1" dirty="0" smtClean="0">
                <a:solidFill>
                  <a:srgbClr val="FF0000"/>
                </a:solidFill>
                <a:latin typeface="Calibri" pitchFamily="34" charset="0"/>
              </a:rPr>
              <a:t>Não utilize vídeos e/ou animações em sua apresentação</a:t>
            </a:r>
            <a:r>
              <a:rPr lang="bg-BG" sz="1300" dirty="0" smtClean="0">
                <a:latin typeface="Calibri" pitchFamily="34" charset="0"/>
              </a:rPr>
              <a:t>)</a:t>
            </a:r>
            <a:r>
              <a:rPr lang="pt-BR" sz="1300" dirty="0" smtClean="0">
                <a:latin typeface="Calibri" pitchFamily="34" charset="0"/>
              </a:rPr>
              <a:t>; </a:t>
            </a:r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bg-BG" sz="1300" dirty="0" smtClean="0">
                <a:latin typeface="Calibri" pitchFamily="34" charset="0"/>
              </a:rPr>
              <a:t>3</a:t>
            </a:r>
            <a:r>
              <a:rPr lang="pt-BR" sz="1300" dirty="0" smtClean="0">
                <a:latin typeface="Calibri" pitchFamily="34" charset="0"/>
              </a:rPr>
              <a:t> </a:t>
            </a:r>
            <a:r>
              <a:rPr lang="pt-BR" sz="1300" dirty="0">
                <a:latin typeface="Calibri" pitchFamily="34" charset="0"/>
              </a:rPr>
              <a:t>- Salve o trabalho no formato original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pt-BR" sz="1400" b="1" dirty="0" err="1">
                <a:solidFill>
                  <a:srgbClr val="FF0000"/>
                </a:solidFill>
                <a:latin typeface="Calibri" pitchFamily="34" charset="0"/>
              </a:rPr>
              <a:t>ppt</a:t>
            </a:r>
            <a:r>
              <a:rPr lang="pt-BR" sz="1300" dirty="0">
                <a:latin typeface="Calibri" pitchFamily="34" charset="0"/>
              </a:rPr>
              <a:t>;</a:t>
            </a: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bg-BG" sz="1300" dirty="0" smtClean="0">
                <a:latin typeface="Calibri" pitchFamily="34" charset="0"/>
              </a:rPr>
              <a:t>4</a:t>
            </a:r>
            <a:r>
              <a:rPr lang="pt-BR" sz="1300" dirty="0" smtClean="0">
                <a:latin typeface="Calibri" pitchFamily="34" charset="0"/>
              </a:rPr>
              <a:t> </a:t>
            </a:r>
            <a:r>
              <a:rPr lang="pt-BR" sz="1300" dirty="0">
                <a:latin typeface="Calibri" pitchFamily="34" charset="0"/>
              </a:rPr>
              <a:t>- No sistema de envio, clique em Selecionar Arquivo e selecione o arquivo em PPT, salvo no seu computador;</a:t>
            </a:r>
          </a:p>
          <a:p>
            <a:endParaRPr lang="pt-BR" sz="1300" dirty="0">
              <a:latin typeface="Calibri" pitchFamily="34" charset="0"/>
            </a:endParaRPr>
          </a:p>
          <a:p>
            <a:r>
              <a:rPr lang="bg-BG" sz="1300" dirty="0">
                <a:latin typeface="Calibri" pitchFamily="34" charset="0"/>
              </a:rPr>
              <a:t>5</a:t>
            </a:r>
            <a:r>
              <a:rPr lang="pt-BR" sz="1300" dirty="0" smtClean="0">
                <a:latin typeface="Calibri" pitchFamily="34" charset="0"/>
              </a:rPr>
              <a:t> </a:t>
            </a:r>
            <a:r>
              <a:rPr lang="pt-BR" sz="1300" dirty="0">
                <a:latin typeface="Calibri" pitchFamily="34" charset="0"/>
              </a:rPr>
              <a:t>- Clique em 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Enviar E-</a:t>
            </a:r>
            <a:r>
              <a:rPr lang="pt-BR" sz="1300" b="1" dirty="0" err="1">
                <a:solidFill>
                  <a:srgbClr val="FF0000"/>
                </a:solidFill>
                <a:latin typeface="Calibri" pitchFamily="34" charset="0"/>
              </a:rPr>
              <a:t>Poster</a:t>
            </a:r>
            <a:r>
              <a:rPr lang="pt-BR" sz="1300" dirty="0">
                <a:latin typeface="Calibri" pitchFamily="34" charset="0"/>
              </a:rPr>
              <a:t>.</a:t>
            </a:r>
          </a:p>
          <a:p>
            <a:pPr algn="ctr"/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Executar os passos de 1 a 4 para cada um dos trabalhos aprovados, para apresentação no formato E-</a:t>
            </a:r>
            <a:r>
              <a:rPr lang="pt-BR" sz="1300" b="1" dirty="0" smtClean="0">
                <a:latin typeface="Calibri" pitchFamily="34" charset="0"/>
              </a:rPr>
              <a:t>Pôster</a:t>
            </a:r>
            <a:r>
              <a:rPr lang="pt-BR" sz="1300" b="1" dirty="0">
                <a:latin typeface="Calibri" pitchFamily="34" charset="0"/>
              </a:rPr>
              <a:t>.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13314" name="CaixaDeTexto 4"/>
          <p:cNvSpPr txBox="1">
            <a:spLocks noChangeArrowheads="1"/>
          </p:cNvSpPr>
          <p:nvPr/>
        </p:nvSpPr>
        <p:spPr bwMode="auto">
          <a:xfrm>
            <a:off x="2000250" y="142875"/>
            <a:ext cx="514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i="1">
                <a:solidFill>
                  <a:srgbClr val="FF0000"/>
                </a:solidFill>
                <a:latin typeface="Calibri" pitchFamily="34" charset="0"/>
              </a:rPr>
              <a:t>REGRAS PARA FORMATAÇÃO E ENVIO DO E-POSTER</a:t>
            </a:r>
          </a:p>
        </p:txBody>
      </p:sp>
      <p:sp>
        <p:nvSpPr>
          <p:cNvPr id="13315" name="CaixaDeTexto 5"/>
          <p:cNvSpPr txBox="1">
            <a:spLocks noChangeArrowheads="1"/>
          </p:cNvSpPr>
          <p:nvPr/>
        </p:nvSpPr>
        <p:spPr bwMode="auto">
          <a:xfrm>
            <a:off x="571500" y="5949280"/>
            <a:ext cx="8001000" cy="2619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Acesse:  </a:t>
            </a:r>
            <a:r>
              <a:rPr lang="pt-BR" sz="1100" b="1" dirty="0" smtClean="0">
                <a:solidFill>
                  <a:srgbClr val="0000FF"/>
                </a:solidFill>
                <a:latin typeface="Calibri" pitchFamily="34" charset="0"/>
              </a:rPr>
              <a:t>www.socesp2018.com.br/trabalhos  </a:t>
            </a:r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-   para verificar seus trabalhos aprovados e enviar  o arquivo de seu </a:t>
            </a:r>
            <a:r>
              <a:rPr lang="pt-BR" sz="1100" b="1" dirty="0" err="1">
                <a:solidFill>
                  <a:srgbClr val="0000FF"/>
                </a:solidFill>
                <a:latin typeface="Calibri" pitchFamily="34" charset="0"/>
              </a:rPr>
              <a:t>E-Pôster</a:t>
            </a:r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pt-BR" sz="1100" dirty="0">
                <a:latin typeface="Calibri" pitchFamily="34" charset="0"/>
              </a:rPr>
              <a:t> </a:t>
            </a:r>
          </a:p>
        </p:txBody>
      </p:sp>
      <p:sp>
        <p:nvSpPr>
          <p:cNvPr id="13316" name="CaixaDeTexto 5"/>
          <p:cNvSpPr txBox="1">
            <a:spLocks noChangeArrowheads="1"/>
          </p:cNvSpPr>
          <p:nvPr/>
        </p:nvSpPr>
        <p:spPr bwMode="auto">
          <a:xfrm>
            <a:off x="1" y="62373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EXCLUA ESSE SLIDE ANTES DE SALVAR A APRESENTAÇÃO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933450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6842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 smtClean="0">
                <a:ea typeface="+mn-ea"/>
                <a:cs typeface="+mn-cs"/>
              </a:rPr>
              <a:t>Autor do Trabalho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428728" y="3500438"/>
            <a:ext cx="6400800" cy="663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Co-Autores</a:t>
            </a:r>
          </a:p>
        </p:txBody>
      </p:sp>
      <p:sp>
        <p:nvSpPr>
          <p:cNvPr id="14341" name="Subtítulo 2"/>
          <p:cNvSpPr txBox="1">
            <a:spLocks/>
          </p:cNvSpPr>
          <p:nvPr/>
        </p:nvSpPr>
        <p:spPr bwMode="auto">
          <a:xfrm>
            <a:off x="1357290" y="6039644"/>
            <a:ext cx="64008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BR" sz="1600" dirty="0">
                <a:solidFill>
                  <a:srgbClr val="898989"/>
                </a:solidFill>
                <a:latin typeface="Calibri" pitchFamily="34" charset="0"/>
              </a:rPr>
              <a:t>Instituição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8640763" y="6381750"/>
            <a:ext cx="4683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sz="12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pt-BR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572528" y="4786322"/>
            <a:ext cx="360362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ítulo 1"/>
          <p:cNvSpPr txBox="1">
            <a:spLocks/>
          </p:cNvSpPr>
          <p:nvPr/>
        </p:nvSpPr>
        <p:spPr bwMode="auto">
          <a:xfrm>
            <a:off x="8744962" y="6342792"/>
            <a:ext cx="325436" cy="357190"/>
          </a:xfrm>
          <a:prstGeom prst="round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87383"/>
            <a:ext cx="4433899" cy="2536263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876256" y="6376243"/>
            <a:ext cx="2133600" cy="3651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2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2133600" cy="3651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3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876256" y="6376243"/>
            <a:ext cx="2133600" cy="365125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876256" y="6453336"/>
            <a:ext cx="2133600" cy="21602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5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876256" y="6376243"/>
            <a:ext cx="2133600" cy="3651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6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63</Words>
  <Application>Microsoft Office PowerPoint</Application>
  <PresentationFormat>Apresentação na tela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Título do Trabalho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 EVENTOS</dc:creator>
  <cp:lastModifiedBy>hiper06</cp:lastModifiedBy>
  <cp:revision>24</cp:revision>
  <dcterms:created xsi:type="dcterms:W3CDTF">2017-04-30T21:19:31Z</dcterms:created>
  <dcterms:modified xsi:type="dcterms:W3CDTF">2018-09-14T15:15:02Z</dcterms:modified>
</cp:coreProperties>
</file>